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306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7" r:id="rId46"/>
    <p:sldId id="308" r:id="rId47"/>
    <p:sldId id="310" r:id="rId48"/>
    <p:sldId id="311" r:id="rId49"/>
    <p:sldId id="312" r:id="rId5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1632" y="-90"/>
      </p:cViewPr>
      <p:guideLst>
        <p:guide orient="horz" pos="2976"/>
        <p:guide pos="4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D1703-5008-E24F-B1E1-A41C8C18EE74}" type="datetimeFigureOut">
              <a:rPr lang="fr-FR" smtClean="0"/>
              <a:pPr/>
              <a:t>09/01/2018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2673E-4A88-064B-8142-2422831FB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6872B-A953-DA45-93F3-5A643C240AF8}" type="datetimeFigureOut">
              <a:rPr lang="fr-FR" smtClean="0"/>
              <a:pPr/>
              <a:t>09/01/2018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3C52-7CEC-2147-B4C5-CD93CC409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13C52-7CEC-2147-B4C5-CD93CC4094B1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9B62F037-94D9-B042-839A-D049724CC278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4021-4B95-AD43-9FB0-0F9AB95347B2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FC38-905F-954A-AA57-4F7C9333A0E8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A8F6-E56A-7443-8A94-7A395763493A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FA6-DEE6-0F4D-8EFD-07F247AB1842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7C1D-27F0-F549-871B-528CE63DED0D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4A64-7A4F-E94A-8037-18823685CDA9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5AA-2410-E04C-8288-59A7DBCF5A8D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EFA8-638C-F641-878E-D6463EBD1895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6FFB-98EA-F246-8611-C2738C1EC978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07C0-290B-F54A-B3B2-CAEA550B80C9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69DB-6925-C04C-A8C1-300090D2BB33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B25CCA8-F772-B54B-96D5-4584A0CFBB39}" type="datetime1">
              <a:rPr lang="fr-FR" smtClean="0"/>
              <a:pPr/>
              <a:t>09/01/2018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yvan.baptiste@gmail.com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B0E49D6C-D097-514C-80DF-7C772D7FBB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glish.fr/phonology/list_words.odt" TargetMode="External"/><Relationship Id="rId2" Type="http://schemas.openxmlformats.org/officeDocument/2006/relationships/hyperlink" Target="http://www.franglish.fr/phonology/introducing_API.ppt" TargetMode="Externa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Introducing</a:t>
            </a:r>
            <a:r>
              <a:rPr lang="fr-FR" dirty="0" smtClean="0"/>
              <a:t> API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6388" y="4052047"/>
            <a:ext cx="8513762" cy="1344706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Can </a:t>
            </a:r>
            <a:r>
              <a:rPr lang="fr-FR" dirty="0" err="1" smtClean="0"/>
              <a:t>you</a:t>
            </a:r>
            <a:r>
              <a:rPr lang="fr-FR" dirty="0" smtClean="0"/>
              <a:t> spot</a:t>
            </a:r>
            <a:br>
              <a:rPr lang="fr-FR" dirty="0" smtClean="0"/>
            </a:br>
            <a:r>
              <a:rPr lang="fr-FR" dirty="0" err="1" smtClean="0"/>
              <a:t>repeated</a:t>
            </a:r>
            <a:r>
              <a:rPr lang="fr-FR" dirty="0" smtClean="0"/>
              <a:t> </a:t>
            </a:r>
            <a:r>
              <a:rPr lang="fr-FR" dirty="0" err="1" smtClean="0"/>
              <a:t>sounds</a:t>
            </a:r>
            <a:r>
              <a:rPr lang="fr-FR" dirty="0" smtClean="0"/>
              <a:t> </a:t>
            </a:r>
            <a:r>
              <a:rPr lang="fr-FR" dirty="0" smtClean="0"/>
              <a:t>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sz="2000" dirty="0" err="1" smtClean="0">
                <a:solidFill>
                  <a:schemeClr val="tx1"/>
                </a:solidFill>
              </a:rPr>
              <a:t>yvan.baptiste@gmail.com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hotpot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d</a:t>
            </a:r>
            <a:r>
              <a:rPr lang="fr-FR" sz="10000" dirty="0" smtClean="0">
                <a:solidFill>
                  <a:srgbClr val="FFFF00"/>
                </a:solidFill>
              </a:rPr>
              <a:t>o</a:t>
            </a:r>
            <a:r>
              <a:rPr lang="fr-FR" sz="10000" dirty="0" smtClean="0"/>
              <a:t>g</a:t>
            </a:r>
          </a:p>
          <a:p>
            <a:r>
              <a:rPr lang="fr-FR" sz="10000" dirty="0" smtClean="0"/>
              <a:t>st</a:t>
            </a:r>
            <a:r>
              <a:rPr lang="fr-FR" sz="10000" dirty="0" smtClean="0">
                <a:solidFill>
                  <a:srgbClr val="FFFF00"/>
                </a:solidFill>
              </a:rPr>
              <a:t>o</a:t>
            </a:r>
            <a:r>
              <a:rPr lang="fr-FR" sz="10000" dirty="0" smtClean="0"/>
              <a:t>p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dd</a:t>
            </a:r>
            <a:endParaRPr lang="fr-FR" sz="10000" dirty="0" smtClean="0"/>
          </a:p>
          <a:p>
            <a:r>
              <a:rPr lang="fr-FR" sz="10000" dirty="0" err="1" smtClean="0"/>
              <a:t>wash</a:t>
            </a:r>
            <a:endParaRPr lang="fr-FR" sz="10000" dirty="0" smtClean="0"/>
          </a:p>
          <a:p>
            <a:r>
              <a:rPr lang="fr-FR" sz="10000" dirty="0" err="1" smtClean="0"/>
              <a:t>l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ck</a:t>
            </a:r>
            <a:endParaRPr lang="fr-FR" sz="10000" dirty="0" smtClean="0"/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nest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wh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t</a:t>
            </a:r>
            <a:endParaRPr lang="fr-FR" sz="10000" dirty="0" smtClean="0"/>
          </a:p>
          <a:p>
            <a:r>
              <a:rPr lang="fr-FR" sz="10000" dirty="0" smtClean="0"/>
              <a:t>g</a:t>
            </a:r>
            <a:r>
              <a:rPr lang="fr-FR" sz="10000" dirty="0" smtClean="0">
                <a:solidFill>
                  <a:srgbClr val="FFFF00"/>
                </a:solidFill>
              </a:rPr>
              <a:t>o</a:t>
            </a:r>
            <a:r>
              <a:rPr lang="fr-FR" sz="10000" dirty="0" smtClean="0"/>
              <a:t>ne</a:t>
            </a:r>
          </a:p>
          <a:p>
            <a:r>
              <a:rPr lang="fr-FR" sz="10000" dirty="0" err="1" smtClean="0"/>
              <a:t>bec</a:t>
            </a:r>
            <a:r>
              <a:rPr lang="fr-FR" sz="10000" dirty="0" err="1" smtClean="0">
                <a:solidFill>
                  <a:srgbClr val="FFFF00"/>
                </a:solidFill>
              </a:rPr>
              <a:t>au</a:t>
            </a:r>
            <a:r>
              <a:rPr lang="fr-FR" sz="10000" dirty="0" err="1" smtClean="0"/>
              <a:t>se</a:t>
            </a:r>
            <a:endParaRPr lang="fr-FR" sz="10000" dirty="0" smtClean="0"/>
          </a:p>
          <a:p>
            <a:r>
              <a:rPr lang="fr-FR" sz="10000" dirty="0" err="1" smtClean="0"/>
              <a:t>kn</a:t>
            </a:r>
            <a:r>
              <a:rPr lang="fr-FR" sz="10000" dirty="0" err="1" smtClean="0">
                <a:solidFill>
                  <a:srgbClr val="FFFF00"/>
                </a:solidFill>
              </a:rPr>
              <a:t>ow</a:t>
            </a:r>
            <a:r>
              <a:rPr lang="fr-FR" sz="10000" dirty="0" err="1" smtClean="0"/>
              <a:t>ledge</a:t>
            </a:r>
            <a:endParaRPr lang="fr-FR" sz="10000" dirty="0" smtClean="0"/>
          </a:p>
          <a:p>
            <a:r>
              <a:rPr lang="fr-FR" sz="10000" dirty="0" err="1" smtClean="0"/>
              <a:t>c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gh</a:t>
            </a:r>
          </a:p>
          <a:p>
            <a:r>
              <a:rPr lang="fr-FR" sz="10000" dirty="0" smtClean="0"/>
              <a:t>Gl</a:t>
            </a:r>
            <a:r>
              <a:rPr lang="fr-FR" sz="10000" dirty="0" smtClean="0">
                <a:solidFill>
                  <a:srgbClr val="FFFF00"/>
                </a:solidFill>
              </a:rPr>
              <a:t>ou</a:t>
            </a:r>
            <a:r>
              <a:rPr lang="fr-FR" sz="10000" dirty="0" smtClean="0"/>
              <a:t>cester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ɒ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shortfall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d</a:t>
            </a:r>
            <a:r>
              <a:rPr lang="fr-FR" sz="10000" dirty="0" err="1" smtClean="0">
                <a:solidFill>
                  <a:srgbClr val="FFFF00"/>
                </a:solidFill>
              </a:rPr>
              <a:t>oo</a:t>
            </a:r>
            <a:r>
              <a:rPr lang="fr-FR" sz="10000" dirty="0" err="1" smtClean="0"/>
              <a:t>r</a:t>
            </a:r>
            <a:endParaRPr lang="fr-FR" sz="10000" dirty="0" smtClean="0"/>
          </a:p>
          <a:p>
            <a:r>
              <a:rPr lang="fr-FR" sz="10000" dirty="0" smtClean="0"/>
              <a:t>f</a:t>
            </a:r>
            <a:r>
              <a:rPr lang="fr-FR" sz="10000" dirty="0" smtClean="0">
                <a:solidFill>
                  <a:srgbClr val="FFFF00"/>
                </a:solidFill>
              </a:rPr>
              <a:t>ou</a:t>
            </a:r>
            <a:r>
              <a:rPr lang="fr-FR" sz="10000" dirty="0" smtClean="0"/>
              <a:t>r</a:t>
            </a:r>
          </a:p>
          <a:p>
            <a:r>
              <a:rPr lang="fr-FR" sz="10000" dirty="0" smtClean="0"/>
              <a:t>c</a:t>
            </a:r>
            <a:r>
              <a:rPr lang="fr-FR" sz="10000" dirty="0" smtClean="0">
                <a:solidFill>
                  <a:srgbClr val="FFFF00"/>
                </a:solidFill>
              </a:rPr>
              <a:t>our</a:t>
            </a:r>
            <a:r>
              <a:rPr lang="fr-FR" sz="10000" dirty="0" smtClean="0"/>
              <a:t>t</a:t>
            </a:r>
          </a:p>
          <a:p>
            <a:r>
              <a:rPr lang="fr-FR" sz="10000" dirty="0" err="1" smtClean="0"/>
              <a:t>c</a:t>
            </a:r>
            <a:r>
              <a:rPr lang="fr-FR" sz="10000" dirty="0" err="1" smtClean="0">
                <a:solidFill>
                  <a:srgbClr val="FFFF00"/>
                </a:solidFill>
              </a:rPr>
              <a:t>augh</a:t>
            </a:r>
            <a:r>
              <a:rPr lang="fr-FR" sz="10000" dirty="0" err="1" smtClean="0"/>
              <a:t>t</a:t>
            </a:r>
            <a:endParaRPr lang="fr-FR" sz="10000" dirty="0" smtClean="0"/>
          </a:p>
          <a:p>
            <a:r>
              <a:rPr lang="fr-FR" sz="10000" dirty="0" smtClean="0"/>
              <a:t>h</a:t>
            </a:r>
            <a:r>
              <a:rPr lang="fr-FR" sz="10000" dirty="0" smtClean="0">
                <a:solidFill>
                  <a:srgbClr val="FFFF00"/>
                </a:solidFill>
              </a:rPr>
              <a:t>or</a:t>
            </a:r>
            <a:r>
              <a:rPr lang="fr-FR" sz="10000" dirty="0" smtClean="0"/>
              <a:t>se</a:t>
            </a:r>
          </a:p>
          <a:p>
            <a:r>
              <a:rPr lang="fr-FR" sz="10000" dirty="0" err="1" smtClean="0"/>
              <a:t>w</a:t>
            </a:r>
            <a:r>
              <a:rPr lang="fr-FR" sz="10000" dirty="0" err="1" smtClean="0">
                <a:solidFill>
                  <a:srgbClr val="FFFF00"/>
                </a:solidFill>
              </a:rPr>
              <a:t>ar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sc</a:t>
            </a:r>
            <a:r>
              <a:rPr lang="fr-FR" sz="10000" dirty="0" smtClean="0">
                <a:solidFill>
                  <a:srgbClr val="FFFF00"/>
                </a:solidFill>
              </a:rPr>
              <a:t>ore</a:t>
            </a:r>
          </a:p>
          <a:p>
            <a:r>
              <a:rPr lang="fr-FR" sz="10000" dirty="0" err="1" smtClean="0"/>
              <a:t>l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w</a:t>
            </a:r>
            <a:endParaRPr lang="fr-FR" sz="10000" dirty="0" smtClean="0"/>
          </a:p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oar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err="1" smtClean="0"/>
              <a:t>n</a:t>
            </a:r>
            <a:r>
              <a:rPr lang="fr-FR" sz="10000" dirty="0" err="1" smtClean="0">
                <a:solidFill>
                  <a:srgbClr val="FFFF00"/>
                </a:solidFill>
              </a:rPr>
              <a:t>or</a:t>
            </a:r>
            <a:r>
              <a:rPr lang="fr-FR" sz="10000" dirty="0" err="1" smtClean="0"/>
              <a:t>th</a:t>
            </a:r>
            <a:endParaRPr lang="fr-FR" sz="10000" dirty="0" smtClean="0"/>
          </a:p>
          <a:p>
            <a:r>
              <a:rPr lang="fr-FR" sz="10000" dirty="0" err="1" smtClean="0"/>
              <a:t>th</a:t>
            </a:r>
            <a:r>
              <a:rPr lang="fr-FR" sz="10000" dirty="0" err="1" smtClean="0">
                <a:solidFill>
                  <a:srgbClr val="FFFF00"/>
                </a:solidFill>
              </a:rPr>
              <a:t>ough</a:t>
            </a:r>
            <a:r>
              <a:rPr lang="fr-FR" sz="10000" dirty="0" err="1" smtClean="0"/>
              <a:t>t</a:t>
            </a:r>
          </a:p>
          <a:p>
            <a:r>
              <a:rPr lang="fr-FR" sz="10000" dirty="0" smtClean="0"/>
              <a:t>S</a:t>
            </a:r>
            <a:r>
              <a:rPr lang="fr-FR" sz="10000" dirty="0" smtClean="0">
                <a:solidFill>
                  <a:srgbClr val="FFFF00"/>
                </a:solidFill>
              </a:rPr>
              <a:t>ea</a:t>
            </a:r>
            <a:r>
              <a:rPr lang="fr-FR" sz="10000" dirty="0" smtClean="0"/>
              <a:t>n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ɔː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halfcast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f</a:t>
            </a:r>
            <a:r>
              <a:rPr lang="fr-FR" sz="10000" dirty="0" smtClean="0">
                <a:solidFill>
                  <a:srgbClr val="FFFF00"/>
                </a:solidFill>
              </a:rPr>
              <a:t>ar</a:t>
            </a:r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al</a:t>
            </a:r>
            <a:r>
              <a:rPr lang="fr-FR" sz="10000" dirty="0" err="1" smtClean="0"/>
              <a:t>f</a:t>
            </a:r>
            <a:endParaRPr lang="fr-FR" sz="10000" dirty="0" smtClean="0"/>
          </a:p>
          <a:p>
            <a:r>
              <a:rPr lang="fr-FR" sz="10000" dirty="0" err="1" smtClean="0"/>
              <a:t>f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ther</a:t>
            </a:r>
            <a:endParaRPr lang="fr-FR" sz="10000" dirty="0" smtClean="0"/>
          </a:p>
          <a:p>
            <a:r>
              <a:rPr lang="fr-FR" sz="10000" dirty="0" smtClean="0"/>
              <a:t>h</a:t>
            </a:r>
            <a:r>
              <a:rPr lang="fr-FR" sz="10000" dirty="0" smtClean="0">
                <a:solidFill>
                  <a:srgbClr val="FFFF00"/>
                </a:solidFill>
              </a:rPr>
              <a:t>ar</a:t>
            </a:r>
            <a:r>
              <a:rPr lang="fr-FR" sz="10000" dirty="0" smtClean="0"/>
              <a:t>d</a:t>
            </a:r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r>
              <a:rPr lang="fr-FR" sz="10000" dirty="0" err="1" smtClean="0"/>
              <a:t>t</a:t>
            </a:r>
            <a:endParaRPr lang="fr-FR" sz="10000" dirty="0" smtClean="0"/>
          </a:p>
          <a:p>
            <a:r>
              <a:rPr lang="fr-FR" sz="10000" dirty="0" smtClean="0"/>
              <a:t>l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st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l</a:t>
            </a:r>
            <a:r>
              <a:rPr lang="fr-FR" sz="10000" dirty="0" err="1" smtClean="0">
                <a:solidFill>
                  <a:srgbClr val="FFFF00"/>
                </a:solidFill>
              </a:rPr>
              <a:t>au</a:t>
            </a:r>
            <a:r>
              <a:rPr lang="fr-FR" sz="10000" dirty="0" err="1" smtClean="0"/>
              <a:t>gh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are</a:t>
            </a:r>
            <a:r>
              <a:rPr lang="fr-FR" sz="10000" dirty="0" err="1" smtClean="0"/>
              <a:t>n’t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au</a:t>
            </a:r>
            <a:r>
              <a:rPr lang="fr-FR" sz="10000" dirty="0" err="1" smtClean="0"/>
              <a:t>nt</a:t>
            </a:r>
            <a:endParaRPr lang="fr-FR" sz="10000" dirty="0" smtClean="0"/>
          </a:p>
          <a:p>
            <a:r>
              <a:rPr lang="fr-FR" sz="10000" dirty="0" err="1" smtClean="0"/>
              <a:t>cl</a:t>
            </a:r>
            <a:r>
              <a:rPr lang="fr-FR" sz="10000" dirty="0" err="1" smtClean="0">
                <a:solidFill>
                  <a:srgbClr val="FFFF00"/>
                </a:solidFill>
              </a:rPr>
              <a:t>er</a:t>
            </a:r>
            <a:r>
              <a:rPr lang="fr-FR" sz="10000" dirty="0" err="1" smtClean="0"/>
              <a:t>k</a:t>
            </a:r>
            <a:endParaRPr lang="fr-FR" sz="10000" dirty="0" smtClean="0"/>
          </a:p>
          <a:p>
            <a:r>
              <a:rPr lang="fr-FR" sz="10000" dirty="0" err="1" smtClean="0"/>
              <a:t>s</a:t>
            </a:r>
            <a:r>
              <a:rPr lang="fr-FR" sz="10000" dirty="0" err="1" smtClean="0">
                <a:solidFill>
                  <a:srgbClr val="FFFF00"/>
                </a:solidFill>
              </a:rPr>
              <a:t>er</a:t>
            </a:r>
            <a:r>
              <a:rPr lang="fr-FR" sz="10000" dirty="0" err="1" smtClean="0"/>
              <a:t>geant</a:t>
            </a:r>
          </a:p>
          <a:p>
            <a:r>
              <a:rPr lang="fr-FR" sz="10000" dirty="0" smtClean="0"/>
              <a:t>D</a:t>
            </a:r>
            <a:r>
              <a:rPr lang="fr-FR" sz="10000" dirty="0" smtClean="0">
                <a:solidFill>
                  <a:srgbClr val="FFFF00"/>
                </a:solidFill>
              </a:rPr>
              <a:t>er</a:t>
            </a:r>
            <a:r>
              <a:rPr lang="fr-FR" sz="10000" dirty="0" smtClean="0"/>
              <a:t>by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ɑː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uncut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s</a:t>
            </a:r>
            <a:r>
              <a:rPr lang="fr-FR" sz="10000" dirty="0" err="1" smtClean="0">
                <a:solidFill>
                  <a:srgbClr val="FFFF00"/>
                </a:solidFill>
              </a:rPr>
              <a:t>u</a:t>
            </a:r>
            <a:r>
              <a:rPr lang="fr-FR" sz="10000" dirty="0" err="1" smtClean="0"/>
              <a:t>n</a:t>
            </a:r>
            <a:endParaRPr lang="fr-FR" sz="10000" dirty="0" smtClean="0"/>
          </a:p>
          <a:p>
            <a:r>
              <a:rPr lang="fr-FR" sz="10000" dirty="0" err="1" smtClean="0"/>
              <a:t>bl</a:t>
            </a:r>
            <a:r>
              <a:rPr lang="fr-FR" sz="10000" dirty="0" err="1" smtClean="0">
                <a:solidFill>
                  <a:srgbClr val="FFFF00"/>
                </a:solidFill>
              </a:rPr>
              <a:t>oo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smtClean="0"/>
              <a:t>l</a:t>
            </a:r>
            <a:r>
              <a:rPr lang="fr-FR" sz="10000" dirty="0" smtClean="0">
                <a:solidFill>
                  <a:srgbClr val="FFFF00"/>
                </a:solidFill>
              </a:rPr>
              <a:t>o</a:t>
            </a:r>
            <a:r>
              <a:rPr lang="fr-FR" sz="10000" dirty="0" smtClean="0"/>
              <a:t>ve</a:t>
            </a:r>
          </a:p>
          <a:p>
            <a:r>
              <a:rPr lang="fr-FR" sz="10000" dirty="0" smtClean="0"/>
              <a:t>m</a:t>
            </a:r>
            <a:r>
              <a:rPr lang="fr-FR" sz="10000" dirty="0" smtClean="0">
                <a:solidFill>
                  <a:srgbClr val="FFFF00"/>
                </a:solidFill>
              </a:rPr>
              <a:t>o</a:t>
            </a:r>
            <a:r>
              <a:rPr lang="fr-FR" sz="10000" dirty="0" smtClean="0"/>
              <a:t>ney</a:t>
            </a:r>
          </a:p>
          <a:p>
            <a:r>
              <a:rPr lang="fr-FR" sz="10000" dirty="0" smtClean="0"/>
              <a:t>c</a:t>
            </a:r>
            <a:r>
              <a:rPr lang="fr-FR" sz="10000" dirty="0" smtClean="0">
                <a:solidFill>
                  <a:srgbClr val="FFFF00"/>
                </a:solidFill>
              </a:rPr>
              <a:t>oun</a:t>
            </a:r>
            <a:r>
              <a:rPr lang="fr-FR" sz="10000" dirty="0" smtClean="0"/>
              <a:t>try</a:t>
            </a:r>
          </a:p>
          <a:p>
            <a:r>
              <a:rPr lang="fr-FR" sz="10000" dirty="0" smtClean="0"/>
              <a:t>r</a:t>
            </a:r>
            <a:r>
              <a:rPr lang="fr-FR" sz="10000" dirty="0" smtClean="0">
                <a:solidFill>
                  <a:srgbClr val="FFFF00"/>
                </a:solidFill>
              </a:rPr>
              <a:t>ou</a:t>
            </a:r>
            <a:r>
              <a:rPr lang="fr-FR" sz="10000" dirty="0" smtClean="0"/>
              <a:t>gh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c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ver</a:t>
            </a:r>
            <a:endParaRPr lang="fr-FR" sz="10000" dirty="0" smtClean="0"/>
          </a:p>
          <a:p>
            <a:r>
              <a:rPr lang="fr-FR" sz="10000" dirty="0" err="1" smtClean="0"/>
              <a:t>m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nth</a:t>
            </a:r>
            <a:endParaRPr lang="fr-FR" sz="10000" dirty="0" smtClean="0"/>
          </a:p>
          <a:p>
            <a:r>
              <a:rPr lang="fr-FR" sz="10000" dirty="0" err="1" smtClean="0"/>
              <a:t>c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lour</a:t>
            </a:r>
            <a:endParaRPr lang="fr-FR" sz="10000" dirty="0" smtClean="0"/>
          </a:p>
          <a:p>
            <a:r>
              <a:rPr lang="fr-FR" sz="10000" dirty="0" err="1" smtClean="0"/>
              <a:t>m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ther</a:t>
            </a:r>
            <a:endParaRPr lang="fr-FR" sz="10000" dirty="0" smtClean="0"/>
          </a:p>
          <a:p>
            <a:r>
              <a:rPr lang="fr-FR" sz="10000" dirty="0" err="1" smtClean="0"/>
              <a:t>y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ng</a:t>
            </a:r>
          </a:p>
          <a:p>
            <a:r>
              <a:rPr lang="fr-FR" sz="10000" dirty="0" err="1" smtClean="0"/>
              <a:t>s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thern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ʌ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ear-gear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ee</a:t>
            </a:r>
            <a:r>
              <a:rPr lang="fr-FR" sz="10000" dirty="0" err="1" smtClean="0"/>
              <a:t>r</a:t>
            </a:r>
            <a:endParaRPr lang="fr-FR" sz="10000" dirty="0" smtClean="0"/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ere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y</a:t>
            </a:r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smtClean="0"/>
              <a:t>r</a:t>
            </a:r>
            <a:r>
              <a:rPr lang="fr-FR" sz="10000" dirty="0" smtClean="0">
                <a:solidFill>
                  <a:srgbClr val="FFFF00"/>
                </a:solidFill>
              </a:rPr>
              <a:t>ea</a:t>
            </a:r>
            <a:r>
              <a:rPr lang="fr-FR" sz="10000" dirty="0" smtClean="0"/>
              <a:t>l</a:t>
            </a:r>
          </a:p>
          <a:p>
            <a:r>
              <a:rPr lang="fr-FR" sz="10000" dirty="0" err="1" smtClean="0"/>
              <a:t>id</a:t>
            </a:r>
            <a:r>
              <a:rPr lang="fr-FR" sz="10000" dirty="0" err="1" smtClean="0">
                <a:solidFill>
                  <a:srgbClr val="FFFF00"/>
                </a:solidFill>
              </a:rPr>
              <a:t>ea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f</a:t>
            </a:r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endParaRPr lang="fr-FR" sz="10000" dirty="0" smtClean="0"/>
          </a:p>
          <a:p>
            <a:r>
              <a:rPr lang="fr-FR" sz="10000" dirty="0" err="1" smtClean="0"/>
              <a:t>n</a:t>
            </a:r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endParaRPr lang="fr-FR" sz="10000" dirty="0" smtClean="0"/>
          </a:p>
          <a:p>
            <a:r>
              <a:rPr lang="fr-FR" sz="10000" dirty="0" err="1" smtClean="0"/>
              <a:t>p</a:t>
            </a:r>
            <a:r>
              <a:rPr lang="fr-FR" sz="10000" dirty="0" err="1" smtClean="0">
                <a:solidFill>
                  <a:srgbClr val="FFFF00"/>
                </a:solidFill>
              </a:rPr>
              <a:t>ier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librar</a:t>
            </a:r>
            <a:r>
              <a:rPr lang="fr-FR" sz="10000" dirty="0" err="1" smtClean="0">
                <a:solidFill>
                  <a:srgbClr val="FFFF00"/>
                </a:solidFill>
              </a:rPr>
              <a:t>ia</a:t>
            </a:r>
            <a:r>
              <a:rPr lang="fr-FR" sz="10000" dirty="0" err="1" smtClean="0"/>
              <a:t>n</a:t>
            </a:r>
            <a:endParaRPr lang="fr-FR" sz="10000" dirty="0" smtClean="0"/>
          </a:p>
          <a:p>
            <a:r>
              <a:rPr lang="fr-FR" sz="10000" dirty="0" err="1" smtClean="0"/>
              <a:t>w</a:t>
            </a:r>
            <a:r>
              <a:rPr lang="fr-FR" sz="10000" dirty="0" err="1" smtClean="0">
                <a:solidFill>
                  <a:srgbClr val="FFFF00"/>
                </a:solidFill>
              </a:rPr>
              <a:t>ea</a:t>
            </a:r>
            <a:r>
              <a:rPr lang="fr-FR" sz="10000" dirty="0" err="1" smtClean="0"/>
              <a:t>ry</a:t>
            </a:r>
          </a:p>
          <a:p>
            <a:r>
              <a:rPr lang="fr-FR" sz="10000" dirty="0" err="1" smtClean="0"/>
              <a:t>d</a:t>
            </a:r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ɪə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fair-haired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c</a:t>
            </a:r>
            <a:r>
              <a:rPr lang="fr-FR" sz="10000" dirty="0" smtClean="0">
                <a:solidFill>
                  <a:srgbClr val="FFFF00"/>
                </a:solidFill>
              </a:rPr>
              <a:t>are</a:t>
            </a:r>
          </a:p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f</a:t>
            </a:r>
            <a:r>
              <a:rPr lang="fr-FR" sz="10000" dirty="0" err="1" smtClean="0">
                <a:solidFill>
                  <a:srgbClr val="FFFF00"/>
                </a:solidFill>
              </a:rPr>
              <a:t>air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smtClean="0"/>
              <a:t>p</a:t>
            </a:r>
            <a:r>
              <a:rPr lang="fr-FR" sz="10000" dirty="0" smtClean="0">
                <a:solidFill>
                  <a:srgbClr val="FFFF00"/>
                </a:solidFill>
              </a:rPr>
              <a:t>air</a:t>
            </a:r>
            <a:endParaRPr lang="fr-FR" sz="10000" dirty="0" smtClean="0"/>
          </a:p>
          <a:p>
            <a:r>
              <a:rPr lang="fr-FR" sz="10000" dirty="0" smtClean="0"/>
              <a:t>p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rents</a:t>
            </a:r>
          </a:p>
          <a:p>
            <a:r>
              <a:rPr lang="fr-FR" sz="10000" dirty="0" err="1" smtClean="0"/>
              <a:t>wh</a:t>
            </a:r>
            <a:r>
              <a:rPr lang="fr-FR" sz="10000" dirty="0" err="1" smtClean="0">
                <a:solidFill>
                  <a:srgbClr val="FFFF00"/>
                </a:solidFill>
              </a:rPr>
              <a:t>ere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st</a:t>
            </a:r>
            <a:r>
              <a:rPr lang="fr-FR" sz="10000" dirty="0" err="1" smtClean="0">
                <a:solidFill>
                  <a:srgbClr val="FFFF00"/>
                </a:solidFill>
              </a:rPr>
              <a:t>air</a:t>
            </a:r>
            <a:r>
              <a:rPr lang="fr-FR" sz="10000" dirty="0" err="1" smtClean="0"/>
              <a:t>s</a:t>
            </a:r>
            <a:endParaRPr lang="fr-FR" sz="10000" dirty="0" smtClean="0"/>
          </a:p>
          <a:p>
            <a:r>
              <a:rPr lang="fr-FR" sz="10000" dirty="0" err="1" smtClean="0"/>
              <a:t>th</a:t>
            </a:r>
            <a:r>
              <a:rPr lang="fr-FR" sz="10000" dirty="0" err="1" smtClean="0">
                <a:solidFill>
                  <a:srgbClr val="FFFF00"/>
                </a:solidFill>
              </a:rPr>
              <a:t>ere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smtClean="0"/>
              <a:t>squ</a:t>
            </a:r>
            <a:r>
              <a:rPr lang="fr-FR" sz="10000" dirty="0" smtClean="0">
                <a:solidFill>
                  <a:srgbClr val="FFFF00"/>
                </a:solidFill>
              </a:rPr>
              <a:t>are</a:t>
            </a:r>
            <a:endParaRPr lang="fr-FR" sz="10000" dirty="0" smtClean="0"/>
          </a:p>
          <a:p>
            <a:r>
              <a:rPr lang="fr-FR" sz="10000" dirty="0" err="1" smtClean="0"/>
              <a:t>v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rious</a:t>
            </a:r>
            <a:endParaRPr lang="fr-FR" sz="10000" dirty="0" smtClean="0"/>
          </a:p>
          <a:p>
            <a:r>
              <a:rPr lang="fr-FR" sz="10000" dirty="0" err="1" smtClean="0"/>
              <a:t>t</a:t>
            </a:r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r>
              <a:rPr lang="fr-FR" sz="10000" dirty="0" err="1" smtClean="0"/>
              <a:t>paper</a:t>
            </a:r>
          </a:p>
          <a:p>
            <a:r>
              <a:rPr lang="fr-FR" sz="10000" dirty="0" err="1" smtClean="0"/>
              <a:t>m</a:t>
            </a:r>
            <a:r>
              <a:rPr lang="fr-FR" sz="10000" dirty="0" err="1" smtClean="0">
                <a:solidFill>
                  <a:srgbClr val="FFFF00"/>
                </a:solidFill>
              </a:rPr>
              <a:t>ayor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eə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photo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hell</a:t>
            </a:r>
            <a:r>
              <a:rPr lang="fr-FR" sz="10000" dirty="0" smtClean="0">
                <a:solidFill>
                  <a:srgbClr val="FFFF00"/>
                </a:solidFill>
              </a:rPr>
              <a:t>o</a:t>
            </a:r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pe</a:t>
            </a:r>
            <a:endParaRPr lang="fr-FR" sz="10000" dirty="0" smtClean="0"/>
          </a:p>
          <a:p>
            <a:r>
              <a:rPr lang="fr-FR" sz="10000" dirty="0" smtClean="0"/>
              <a:t>b</a:t>
            </a:r>
            <a:r>
              <a:rPr lang="fr-FR" sz="10000" dirty="0" smtClean="0">
                <a:solidFill>
                  <a:srgbClr val="FFFF00"/>
                </a:solidFill>
              </a:rPr>
              <a:t>oa</a:t>
            </a:r>
            <a:r>
              <a:rPr lang="fr-FR" sz="10000" dirty="0" smtClean="0"/>
              <a:t>t</a:t>
            </a:r>
          </a:p>
          <a:p>
            <a:r>
              <a:rPr lang="fr-FR" sz="10000" dirty="0" err="1" smtClean="0"/>
              <a:t>al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ne</a:t>
            </a:r>
            <a:endParaRPr lang="fr-FR" sz="10000" dirty="0" smtClean="0"/>
          </a:p>
          <a:p>
            <a:r>
              <a:rPr lang="fr-FR" sz="10000" dirty="0" smtClean="0"/>
              <a:t>kn</a:t>
            </a:r>
            <a:r>
              <a:rPr lang="fr-FR" sz="10000" dirty="0" smtClean="0">
                <a:solidFill>
                  <a:srgbClr val="FFFF00"/>
                </a:solidFill>
              </a:rPr>
              <a:t>ow</a:t>
            </a:r>
          </a:p>
          <a:p>
            <a:r>
              <a:rPr lang="fr-FR" sz="10000" dirty="0" err="1" smtClean="0"/>
              <a:t>l</a:t>
            </a:r>
            <a:r>
              <a:rPr lang="fr-FR" sz="10000" dirty="0" err="1" smtClean="0">
                <a:solidFill>
                  <a:srgbClr val="FFFF00"/>
                </a:solidFill>
              </a:rPr>
              <a:t>ow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g</a:t>
            </a:r>
            <a:r>
              <a:rPr lang="fr-FR" sz="10000" dirty="0" smtClean="0">
                <a:solidFill>
                  <a:srgbClr val="FFFF00"/>
                </a:solidFill>
              </a:rPr>
              <a:t>o</a:t>
            </a:r>
            <a:endParaRPr lang="fr-FR" sz="10000" dirty="0" smtClean="0"/>
          </a:p>
          <a:p>
            <a:r>
              <a:rPr lang="fr-FR" sz="10000" dirty="0" err="1" smtClean="0"/>
              <a:t>sn</a:t>
            </a:r>
            <a:r>
              <a:rPr lang="fr-FR" sz="10000" dirty="0" err="1" smtClean="0">
                <a:solidFill>
                  <a:srgbClr val="FFFF00"/>
                </a:solidFill>
              </a:rPr>
              <a:t>ow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alth</a:t>
            </a:r>
            <a:r>
              <a:rPr lang="fr-FR" sz="10000" dirty="0" err="1" smtClean="0">
                <a:solidFill>
                  <a:srgbClr val="FFFF00"/>
                </a:solidFill>
              </a:rPr>
              <a:t>ough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sh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lder</a:t>
            </a:r>
            <a:endParaRPr lang="fr-FR" sz="10000" dirty="0" smtClean="0"/>
          </a:p>
          <a:p>
            <a:r>
              <a:rPr lang="fr-FR" sz="10000" dirty="0" smtClean="0"/>
              <a:t>v</a:t>
            </a:r>
            <a:r>
              <a:rPr lang="fr-FR" sz="10000" dirty="0" smtClean="0">
                <a:solidFill>
                  <a:srgbClr val="FFFF00"/>
                </a:solidFill>
              </a:rPr>
              <a:t>o</a:t>
            </a:r>
            <a:r>
              <a:rPr lang="fr-FR" sz="10000" dirty="0" smtClean="0"/>
              <a:t>te </a:t>
            </a:r>
          </a:p>
          <a:p>
            <a:r>
              <a:rPr lang="fr-FR" sz="10000" dirty="0" err="1" smtClean="0"/>
              <a:t>s</a:t>
            </a:r>
            <a:r>
              <a:rPr lang="fr-FR" sz="10000" dirty="0" err="1" smtClean="0">
                <a:solidFill>
                  <a:srgbClr val="FFFF00"/>
                </a:solidFill>
              </a:rPr>
              <a:t>ew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əʊ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bow-wow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cl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smtClean="0"/>
              <a:t>h</a:t>
            </a:r>
            <a:r>
              <a:rPr lang="fr-FR" sz="10000" dirty="0" smtClean="0">
                <a:solidFill>
                  <a:srgbClr val="FFFF00"/>
                </a:solidFill>
              </a:rPr>
              <a:t>ou</a:t>
            </a:r>
            <a:r>
              <a:rPr lang="fr-FR" sz="10000" dirty="0" smtClean="0"/>
              <a:t>se</a:t>
            </a:r>
          </a:p>
          <a:p>
            <a:r>
              <a:rPr lang="fr-FR" sz="10000" dirty="0" err="1" smtClean="0"/>
              <a:t>n</a:t>
            </a:r>
            <a:r>
              <a:rPr lang="fr-FR" sz="10000" dirty="0" err="1" smtClean="0">
                <a:solidFill>
                  <a:srgbClr val="FFFF00"/>
                </a:solidFill>
              </a:rPr>
              <a:t>ow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br</a:t>
            </a:r>
            <a:r>
              <a:rPr lang="fr-FR" sz="10000" dirty="0" err="1" smtClean="0">
                <a:solidFill>
                  <a:srgbClr val="FFFF00"/>
                </a:solidFill>
              </a:rPr>
              <a:t>ow</a:t>
            </a:r>
            <a:r>
              <a:rPr lang="fr-FR" sz="10000" dirty="0" err="1" smtClean="0"/>
              <a:t>n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ou</a:t>
            </a:r>
            <a:r>
              <a:rPr lang="fr-FR" sz="10000" dirty="0" smtClean="0"/>
              <a:t>t</a:t>
            </a:r>
          </a:p>
          <a:p>
            <a:r>
              <a:rPr lang="fr-FR" sz="10000" dirty="0" err="1" smtClean="0"/>
              <a:t>m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th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c</a:t>
            </a:r>
            <a:r>
              <a:rPr lang="fr-FR" sz="10000" dirty="0" err="1" smtClean="0">
                <a:solidFill>
                  <a:srgbClr val="FFFF00"/>
                </a:solidFill>
              </a:rPr>
              <a:t>ow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f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nd</a:t>
            </a:r>
            <a:endParaRPr lang="fr-FR" sz="10000" dirty="0" smtClean="0"/>
          </a:p>
          <a:p>
            <a:r>
              <a:rPr lang="fr-FR" sz="10000" dirty="0" smtClean="0"/>
              <a:t>h</a:t>
            </a:r>
            <a:r>
              <a:rPr lang="fr-FR" sz="10000" dirty="0" smtClean="0">
                <a:solidFill>
                  <a:srgbClr val="FFFF00"/>
                </a:solidFill>
              </a:rPr>
              <a:t>ow</a:t>
            </a:r>
          </a:p>
          <a:p>
            <a:r>
              <a:rPr lang="fr-FR" sz="10000" dirty="0" err="1" smtClean="0"/>
              <a:t>t</a:t>
            </a:r>
            <a:r>
              <a:rPr lang="fr-FR" sz="10000" dirty="0" err="1" smtClean="0">
                <a:solidFill>
                  <a:srgbClr val="FFFF00"/>
                </a:solidFill>
              </a:rPr>
              <a:t>ow</a:t>
            </a:r>
            <a:r>
              <a:rPr lang="fr-FR" sz="10000" dirty="0" err="1" smtClean="0"/>
              <a:t>er</a:t>
            </a:r>
            <a:endParaRPr lang="fr-FR" sz="10000" dirty="0" smtClean="0"/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r</a:t>
            </a:r>
          </a:p>
          <a:p>
            <a:r>
              <a:rPr lang="fr-FR" sz="10000" dirty="0" err="1" smtClean="0"/>
              <a:t>l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aʊ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mayday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l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te</a:t>
            </a:r>
            <a:endParaRPr lang="fr-FR" sz="10000" dirty="0" smtClean="0"/>
          </a:p>
          <a:p>
            <a:r>
              <a:rPr lang="fr-FR" sz="10000" dirty="0" err="1" smtClean="0"/>
              <a:t>s</a:t>
            </a:r>
            <a:r>
              <a:rPr lang="fr-FR" sz="10000" dirty="0" err="1" smtClean="0">
                <a:solidFill>
                  <a:srgbClr val="FFFF00"/>
                </a:solidFill>
              </a:rPr>
              <a:t>ay</a:t>
            </a:r>
            <a:endParaRPr lang="fr-FR" sz="10000" dirty="0" smtClean="0"/>
          </a:p>
          <a:p>
            <a:r>
              <a:rPr lang="fr-FR" sz="10000" dirty="0" smtClean="0"/>
              <a:t>br</a:t>
            </a:r>
            <a:r>
              <a:rPr lang="fr-FR" sz="10000" dirty="0" smtClean="0">
                <a:solidFill>
                  <a:srgbClr val="FFFF00"/>
                </a:solidFill>
              </a:rPr>
              <a:t>ea</a:t>
            </a:r>
            <a:r>
              <a:rPr lang="fr-FR" sz="10000" dirty="0" smtClean="0"/>
              <a:t>k</a:t>
            </a:r>
          </a:p>
          <a:p>
            <a:r>
              <a:rPr lang="fr-FR" sz="10000" dirty="0" smtClean="0"/>
              <a:t>f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ce</a:t>
            </a:r>
          </a:p>
          <a:p>
            <a:r>
              <a:rPr lang="fr-FR" sz="10000" dirty="0" err="1" smtClean="0"/>
              <a:t>th</a:t>
            </a:r>
            <a:r>
              <a:rPr lang="fr-FR" sz="10000" dirty="0" err="1" smtClean="0">
                <a:solidFill>
                  <a:srgbClr val="FFFF00"/>
                </a:solidFill>
              </a:rPr>
              <a:t>ey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w</a:t>
            </a:r>
            <a:r>
              <a:rPr lang="fr-FR" sz="10000" dirty="0" err="1" smtClean="0">
                <a:solidFill>
                  <a:srgbClr val="FFFF00"/>
                </a:solidFill>
              </a:rPr>
              <a:t>ai</a:t>
            </a:r>
            <a:r>
              <a:rPr lang="fr-FR" sz="10000" dirty="0" err="1" smtClean="0"/>
              <a:t>t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gr</a:t>
            </a:r>
            <a:r>
              <a:rPr lang="fr-FR" sz="10000" dirty="0" err="1" smtClean="0">
                <a:solidFill>
                  <a:srgbClr val="FFFF00"/>
                </a:solidFill>
              </a:rPr>
              <a:t>ey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>
                <a:solidFill>
                  <a:srgbClr val="FFFF00"/>
                </a:solidFill>
              </a:rPr>
              <a:t>eigh</a:t>
            </a:r>
            <a:r>
              <a:rPr lang="fr-FR" sz="10000" dirty="0" err="1" smtClean="0"/>
              <a:t>t</a:t>
            </a:r>
            <a:endParaRPr lang="fr-FR" sz="10000" dirty="0" smtClean="0"/>
          </a:p>
          <a:p>
            <a:r>
              <a:rPr lang="fr-FR" sz="10000" dirty="0" smtClean="0"/>
              <a:t>m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le</a:t>
            </a:r>
          </a:p>
          <a:p>
            <a:r>
              <a:rPr lang="fr-FR" sz="10000" dirty="0" err="1" smtClean="0"/>
              <a:t>w</a:t>
            </a:r>
            <a:r>
              <a:rPr lang="fr-FR" sz="10000" dirty="0" err="1" smtClean="0">
                <a:solidFill>
                  <a:srgbClr val="FFFF00"/>
                </a:solidFill>
              </a:rPr>
              <a:t>eigh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g</a:t>
            </a:r>
            <a:r>
              <a:rPr lang="fr-FR" sz="10000" dirty="0" err="1" smtClean="0">
                <a:solidFill>
                  <a:srgbClr val="FFFF00"/>
                </a:solidFill>
              </a:rPr>
              <a:t>ae</a:t>
            </a:r>
            <a:r>
              <a:rPr lang="fr-FR" sz="10000" dirty="0" err="1" smtClean="0"/>
              <a:t>lic</a:t>
            </a:r>
          </a:p>
          <a:p>
            <a:r>
              <a:rPr lang="fr-FR" sz="10000" dirty="0" smtClean="0"/>
              <a:t>W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les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eɪ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wifi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igh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>
                <a:solidFill>
                  <a:srgbClr val="FFFF00"/>
                </a:solidFill>
              </a:rPr>
              <a:t>eye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smtClean="0"/>
              <a:t>b</a:t>
            </a:r>
            <a:r>
              <a:rPr lang="fr-FR" sz="10000" dirty="0" smtClean="0">
                <a:solidFill>
                  <a:srgbClr val="FFFF00"/>
                </a:solidFill>
              </a:rPr>
              <a:t>i</a:t>
            </a:r>
            <a:r>
              <a:rPr lang="fr-FR" sz="10000" dirty="0" smtClean="0"/>
              <a:t>ke</a:t>
            </a:r>
          </a:p>
          <a:p>
            <a:r>
              <a:rPr lang="fr-FR" sz="10000" dirty="0" err="1" smtClean="0"/>
              <a:t>th</a:t>
            </a:r>
            <a:r>
              <a:rPr lang="fr-FR" sz="10000" dirty="0" err="1" smtClean="0">
                <a:solidFill>
                  <a:srgbClr val="FFFF00"/>
                </a:solidFill>
              </a:rPr>
              <a:t>igh</a:t>
            </a:r>
            <a:endParaRPr lang="fr-FR" sz="10000" dirty="0" smtClean="0"/>
          </a:p>
          <a:p>
            <a:r>
              <a:rPr lang="fr-FR" sz="10000" dirty="0" err="1" smtClean="0"/>
              <a:t>tr</a:t>
            </a:r>
            <a:r>
              <a:rPr lang="fr-FR" sz="10000" dirty="0" err="1" smtClean="0">
                <a:solidFill>
                  <a:srgbClr val="FFFF00"/>
                </a:solidFill>
              </a:rPr>
              <a:t>y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pr</a:t>
            </a:r>
            <a:r>
              <a:rPr lang="fr-FR" sz="10000" dirty="0" err="1" smtClean="0">
                <a:solidFill>
                  <a:srgbClr val="FFFF00"/>
                </a:solidFill>
              </a:rPr>
              <a:t>i</a:t>
            </a:r>
            <a:r>
              <a:rPr lang="fr-FR" sz="10000" dirty="0" err="1" smtClean="0"/>
              <a:t>ce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I</a:t>
            </a:r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eigh</a:t>
            </a:r>
            <a:r>
              <a:rPr lang="fr-FR" sz="10000" dirty="0" err="1" smtClean="0"/>
              <a:t>t</a:t>
            </a:r>
            <a:endParaRPr lang="fr-FR" sz="10000" dirty="0" smtClean="0"/>
          </a:p>
          <a:p>
            <a:r>
              <a:rPr lang="fr-FR" sz="10000" dirty="0" err="1" smtClean="0"/>
              <a:t>qu</a:t>
            </a:r>
            <a:r>
              <a:rPr lang="fr-FR" sz="10000" dirty="0" err="1" smtClean="0">
                <a:solidFill>
                  <a:srgbClr val="FFFF00"/>
                </a:solidFill>
              </a:rPr>
              <a:t>i</a:t>
            </a:r>
            <a:r>
              <a:rPr lang="fr-FR" sz="10000" dirty="0" err="1" smtClean="0"/>
              <a:t>te</a:t>
            </a:r>
            <a:endParaRPr lang="fr-FR" sz="10000" dirty="0" smtClean="0"/>
          </a:p>
          <a:p>
            <a:r>
              <a:rPr lang="fr-FR" sz="10000" dirty="0" smtClean="0"/>
              <a:t>ch</a:t>
            </a:r>
            <a:r>
              <a:rPr lang="fr-FR" sz="10000" dirty="0" smtClean="0">
                <a:solidFill>
                  <a:srgbClr val="FFFF00"/>
                </a:solidFill>
              </a:rPr>
              <a:t>oi</a:t>
            </a:r>
            <a:r>
              <a:rPr lang="fr-FR" sz="10000" dirty="0" smtClean="0"/>
              <a:t>r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is</a:t>
            </a:r>
            <a:r>
              <a:rPr lang="fr-FR" sz="10000" dirty="0" err="1" smtClean="0"/>
              <a:t>le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ais</a:t>
            </a:r>
            <a:r>
              <a:rPr lang="fr-FR" sz="10000" dirty="0" err="1" smtClean="0"/>
              <a:t>le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aɪ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BBC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70000" lnSpcReduction="20000"/>
          </a:bodyPr>
          <a:lstStyle/>
          <a:p>
            <a:r>
              <a:rPr lang="fr-FR" sz="4000" dirty="0" smtClean="0"/>
              <a:t>m</a:t>
            </a:r>
            <a:r>
              <a:rPr lang="fr-FR" sz="4000" dirty="0" smtClean="0">
                <a:solidFill>
                  <a:srgbClr val="FFFF00"/>
                </a:solidFill>
              </a:rPr>
              <a:t>e</a:t>
            </a:r>
          </a:p>
          <a:p>
            <a:r>
              <a:rPr lang="fr-FR" sz="4000" dirty="0" err="1" smtClean="0"/>
              <a:t>s</a:t>
            </a:r>
            <a:r>
              <a:rPr lang="fr-FR" sz="4000" dirty="0" err="1" smtClean="0">
                <a:solidFill>
                  <a:srgbClr val="FFFF00"/>
                </a:solidFill>
              </a:rPr>
              <a:t>ee</a:t>
            </a:r>
            <a:endParaRPr lang="fr-FR" sz="4000" dirty="0" smtClean="0">
              <a:solidFill>
                <a:srgbClr val="FFFF00"/>
              </a:solidFill>
            </a:endParaRPr>
          </a:p>
          <a:p>
            <a:r>
              <a:rPr lang="fr-FR" sz="4000" dirty="0" err="1" smtClean="0"/>
              <a:t>m</a:t>
            </a:r>
            <a:r>
              <a:rPr lang="fr-FR" sz="4000" dirty="0" err="1" smtClean="0">
                <a:solidFill>
                  <a:srgbClr val="FFFF00"/>
                </a:solidFill>
              </a:rPr>
              <a:t>ea</a:t>
            </a:r>
            <a:r>
              <a:rPr lang="fr-FR" sz="4000" dirty="0" err="1" smtClean="0"/>
              <a:t>t</a:t>
            </a:r>
            <a:endParaRPr lang="fr-FR" sz="4000" dirty="0" smtClean="0"/>
          </a:p>
          <a:p>
            <a:r>
              <a:rPr lang="fr-FR" sz="4000" dirty="0" err="1" smtClean="0"/>
              <a:t>k</a:t>
            </a:r>
            <a:r>
              <a:rPr lang="fr-FR" sz="4000" dirty="0" err="1" smtClean="0">
                <a:solidFill>
                  <a:srgbClr val="FFFF00"/>
                </a:solidFill>
              </a:rPr>
              <a:t>ey</a:t>
            </a:r>
            <a:endParaRPr lang="fr-FR" sz="4000" dirty="0" smtClean="0">
              <a:solidFill>
                <a:srgbClr val="FFFF00"/>
              </a:solidFill>
            </a:endParaRPr>
          </a:p>
          <a:p>
            <a:r>
              <a:rPr lang="fr-FR" sz="4000" dirty="0" smtClean="0"/>
              <a:t>s</a:t>
            </a:r>
            <a:r>
              <a:rPr lang="fr-FR" sz="4000" dirty="0" smtClean="0">
                <a:solidFill>
                  <a:srgbClr val="FFFF00"/>
                </a:solidFill>
              </a:rPr>
              <a:t>ei</a:t>
            </a:r>
            <a:r>
              <a:rPr lang="fr-FR" sz="4000" dirty="0" smtClean="0"/>
              <a:t>ze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70000" lnSpcReduction="20000"/>
          </a:bodyPr>
          <a:lstStyle/>
          <a:p>
            <a:r>
              <a:rPr lang="fr-FR" sz="4000" dirty="0" smtClean="0"/>
              <a:t>p</a:t>
            </a:r>
            <a:r>
              <a:rPr lang="fr-FR" sz="4000" dirty="0" smtClean="0">
                <a:solidFill>
                  <a:srgbClr val="FFFF00"/>
                </a:solidFill>
              </a:rPr>
              <a:t>eo</a:t>
            </a:r>
            <a:r>
              <a:rPr lang="fr-FR" sz="4000" dirty="0" smtClean="0"/>
              <a:t>ple</a:t>
            </a:r>
          </a:p>
          <a:p>
            <a:r>
              <a:rPr lang="fr-FR" sz="4000" dirty="0" err="1" smtClean="0"/>
              <a:t>p</a:t>
            </a:r>
            <a:r>
              <a:rPr lang="fr-FR" sz="4000" dirty="0" err="1" smtClean="0">
                <a:solidFill>
                  <a:srgbClr val="FFFF00"/>
                </a:solidFill>
              </a:rPr>
              <a:t>ie</a:t>
            </a:r>
            <a:r>
              <a:rPr lang="fr-FR" sz="4000" dirty="0" err="1" smtClean="0"/>
              <a:t>ce</a:t>
            </a:r>
            <a:endParaRPr lang="fr-FR" sz="4000" dirty="0" smtClean="0"/>
          </a:p>
          <a:p>
            <a:r>
              <a:rPr lang="fr-FR" sz="4000" dirty="0" err="1" smtClean="0"/>
              <a:t>c</a:t>
            </a:r>
            <a:r>
              <a:rPr lang="fr-FR" sz="4000" dirty="0" err="1" smtClean="0">
                <a:solidFill>
                  <a:srgbClr val="FFFF00"/>
                </a:solidFill>
              </a:rPr>
              <a:t>ei</a:t>
            </a:r>
            <a:r>
              <a:rPr lang="fr-FR" sz="4000" dirty="0" err="1" smtClean="0"/>
              <a:t>ling</a:t>
            </a:r>
            <a:endParaRPr lang="fr-FR" sz="4000" dirty="0" smtClean="0"/>
          </a:p>
          <a:p>
            <a:r>
              <a:rPr lang="fr-FR" sz="4000" dirty="0" err="1" smtClean="0"/>
              <a:t>qu</a:t>
            </a:r>
            <a:r>
              <a:rPr lang="fr-FR" sz="4000" dirty="0" err="1" smtClean="0">
                <a:solidFill>
                  <a:srgbClr val="FFFF00"/>
                </a:solidFill>
              </a:rPr>
              <a:t>ay</a:t>
            </a:r>
            <a:endParaRPr lang="fr-FR" sz="4000" dirty="0" smtClean="0">
              <a:solidFill>
                <a:srgbClr val="FFFF00"/>
              </a:solidFill>
            </a:endParaRPr>
          </a:p>
          <a:p>
            <a:r>
              <a:rPr lang="fr-FR" sz="4000" dirty="0" smtClean="0"/>
              <a:t>C</a:t>
            </a:r>
            <a:r>
              <a:rPr lang="fr-FR" sz="4000" dirty="0" smtClean="0">
                <a:solidFill>
                  <a:srgbClr val="FFFF00"/>
                </a:solidFill>
              </a:rPr>
              <a:t>ae</a:t>
            </a:r>
            <a:r>
              <a:rPr lang="fr-FR" sz="4000" dirty="0" smtClean="0"/>
              <a:t>sar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lang="fr-FR" sz="8000" dirty="0" err="1" smtClean="0">
                <a:solidFill>
                  <a:srgbClr val="CCFFCC"/>
                </a:solidFill>
                <a:latin typeface="Arial"/>
              </a:rPr>
              <a:t>iː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toyboy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b</a:t>
            </a:r>
            <a:r>
              <a:rPr lang="fr-FR" sz="10000" dirty="0" smtClean="0">
                <a:solidFill>
                  <a:srgbClr val="FFFF00"/>
                </a:solidFill>
              </a:rPr>
              <a:t>oy</a:t>
            </a:r>
          </a:p>
          <a:p>
            <a:r>
              <a:rPr lang="fr-FR" sz="10000" dirty="0" err="1" smtClean="0"/>
              <a:t>j</a:t>
            </a:r>
            <a:r>
              <a:rPr lang="fr-FR" sz="10000" dirty="0" err="1" smtClean="0">
                <a:solidFill>
                  <a:srgbClr val="FFFF00"/>
                </a:solidFill>
              </a:rPr>
              <a:t>oy</a:t>
            </a:r>
            <a:endParaRPr lang="fr-FR" sz="10000" dirty="0" smtClean="0"/>
          </a:p>
          <a:p>
            <a:r>
              <a:rPr lang="fr-FR" sz="10000" dirty="0" smtClean="0"/>
              <a:t>n</a:t>
            </a:r>
            <a:r>
              <a:rPr lang="fr-FR" sz="10000" dirty="0" smtClean="0">
                <a:solidFill>
                  <a:srgbClr val="FFFF00"/>
                </a:solidFill>
              </a:rPr>
              <a:t>oi</a:t>
            </a:r>
            <a:r>
              <a:rPr lang="fr-FR" sz="10000" dirty="0" smtClean="0"/>
              <a:t>se</a:t>
            </a:r>
          </a:p>
          <a:p>
            <a:r>
              <a:rPr lang="fr-FR" sz="10000" dirty="0" err="1" smtClean="0"/>
              <a:t>v</a:t>
            </a:r>
            <a:r>
              <a:rPr lang="fr-FR" sz="10000" dirty="0" err="1" smtClean="0">
                <a:solidFill>
                  <a:srgbClr val="FFFF00"/>
                </a:solidFill>
              </a:rPr>
              <a:t>oi</a:t>
            </a:r>
            <a:r>
              <a:rPr lang="fr-FR" sz="10000" dirty="0" err="1" smtClean="0"/>
              <a:t>ce</a:t>
            </a:r>
            <a:endParaRPr lang="fr-FR" sz="10000" dirty="0" smtClean="0"/>
          </a:p>
          <a:p>
            <a:r>
              <a:rPr lang="fr-FR" sz="10000" dirty="0" err="1" smtClean="0"/>
              <a:t>t</a:t>
            </a:r>
            <a:r>
              <a:rPr lang="fr-FR" sz="10000" dirty="0" err="1" smtClean="0">
                <a:solidFill>
                  <a:srgbClr val="FFFF00"/>
                </a:solidFill>
              </a:rPr>
              <a:t>oy</a:t>
            </a:r>
            <a:endParaRPr lang="fr-FR" sz="10000" dirty="0" smtClean="0"/>
          </a:p>
          <a:p>
            <a:r>
              <a:rPr lang="fr-FR" sz="10000" dirty="0" smtClean="0"/>
              <a:t>c</a:t>
            </a:r>
            <a:r>
              <a:rPr lang="fr-FR" sz="10000" dirty="0" smtClean="0">
                <a:solidFill>
                  <a:srgbClr val="FFFF00"/>
                </a:solidFill>
              </a:rPr>
              <a:t>oi</a:t>
            </a:r>
            <a:r>
              <a:rPr lang="fr-FR" sz="10000" dirty="0" smtClean="0"/>
              <a:t>n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ch</a:t>
            </a:r>
            <a:r>
              <a:rPr lang="fr-FR" sz="10000" dirty="0" err="1" smtClean="0">
                <a:solidFill>
                  <a:srgbClr val="FFFF00"/>
                </a:solidFill>
              </a:rPr>
              <a:t>oi</a:t>
            </a:r>
            <a:r>
              <a:rPr lang="fr-FR" sz="10000" dirty="0" err="1" smtClean="0"/>
              <a:t>ce</a:t>
            </a:r>
            <a:endParaRPr lang="fr-FR" sz="10000" dirty="0" smtClean="0"/>
          </a:p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uoy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oi</a:t>
            </a:r>
            <a:r>
              <a:rPr lang="fr-FR" sz="10000" dirty="0" err="1" smtClean="0"/>
              <a:t>l</a:t>
            </a:r>
            <a:endParaRPr lang="fr-FR" sz="10000" dirty="0" smtClean="0"/>
          </a:p>
          <a:p>
            <a:r>
              <a:rPr lang="fr-FR" sz="10000" dirty="0" smtClean="0"/>
              <a:t>s</a:t>
            </a:r>
            <a:r>
              <a:rPr lang="fr-FR" sz="10000" dirty="0" smtClean="0">
                <a:solidFill>
                  <a:srgbClr val="FFFF00"/>
                </a:solidFill>
              </a:rPr>
              <a:t>oy</a:t>
            </a:r>
            <a:r>
              <a:rPr lang="fr-FR" sz="10000" dirty="0" smtClean="0"/>
              <a:t>a</a:t>
            </a:r>
          </a:p>
          <a:p>
            <a:r>
              <a:rPr lang="fr-FR" sz="10000" dirty="0" err="1" smtClean="0"/>
              <a:t>cordur</a:t>
            </a:r>
            <a:r>
              <a:rPr lang="fr-FR" sz="10000" dirty="0" err="1" smtClean="0">
                <a:solidFill>
                  <a:srgbClr val="FFFF00"/>
                </a:solidFill>
              </a:rPr>
              <a:t>oy</a:t>
            </a:r>
          </a:p>
          <a:p>
            <a:r>
              <a:rPr lang="fr-FR" sz="10000" dirty="0" smtClean="0"/>
              <a:t>Illin</a:t>
            </a:r>
            <a:r>
              <a:rPr lang="fr-FR" sz="10000" dirty="0" smtClean="0">
                <a:solidFill>
                  <a:srgbClr val="FFFF00"/>
                </a:solidFill>
              </a:rPr>
              <a:t>ois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ɔɪ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people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p</a:t>
            </a:r>
            <a:r>
              <a:rPr lang="fr-FR" sz="10000" dirty="0" smtClean="0"/>
              <a:t>ack</a:t>
            </a:r>
          </a:p>
          <a:p>
            <a:r>
              <a:rPr lang="fr-FR" sz="10000" dirty="0" smtClean="0"/>
              <a:t>A</a:t>
            </a:r>
            <a:r>
              <a:rPr lang="fr-FR" sz="10000" dirty="0" smtClean="0">
                <a:solidFill>
                  <a:srgbClr val="FFFF00"/>
                </a:solidFill>
              </a:rPr>
              <a:t>pp</a:t>
            </a:r>
            <a:r>
              <a:rPr lang="fr-FR" sz="10000" dirty="0" smtClean="0"/>
              <a:t>le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p</a:t>
            </a:r>
            <a:r>
              <a:rPr lang="fr-FR" sz="10000" dirty="0" err="1" smtClean="0"/>
              <a:t>en</a:t>
            </a:r>
            <a:endParaRPr lang="fr-FR" sz="10000" dirty="0" smtClean="0"/>
          </a:p>
          <a:p>
            <a:r>
              <a:rPr lang="fr-FR" sz="10000" dirty="0" smtClean="0"/>
              <a:t>sto</a:t>
            </a:r>
            <a:r>
              <a:rPr lang="fr-FR" sz="10000" dirty="0" smtClean="0">
                <a:solidFill>
                  <a:srgbClr val="FFFF00"/>
                </a:solidFill>
              </a:rPr>
              <a:t>p</a:t>
            </a:r>
            <a:endParaRPr lang="fr-FR" sz="10000" dirty="0" smtClean="0"/>
          </a:p>
          <a:p>
            <a:r>
              <a:rPr lang="fr-FR" sz="10000" dirty="0" err="1" smtClean="0"/>
              <a:t>ha</a:t>
            </a:r>
            <a:r>
              <a:rPr lang="fr-FR" sz="10000" dirty="0" err="1" smtClean="0">
                <a:solidFill>
                  <a:srgbClr val="FFFF00"/>
                </a:solidFill>
              </a:rPr>
              <a:t>pp</a:t>
            </a:r>
            <a:r>
              <a:rPr lang="fr-FR" sz="10000" dirty="0" err="1" smtClean="0"/>
              <a:t>en</a:t>
            </a:r>
            <a:endParaRPr lang="fr-FR" sz="10000" dirty="0" smtClean="0"/>
          </a:p>
          <a:p>
            <a:r>
              <a:rPr lang="fr-FR" sz="10000" dirty="0" smtClean="0"/>
              <a:t>co</a:t>
            </a:r>
            <a:r>
              <a:rPr lang="fr-FR" sz="10000" dirty="0" smtClean="0">
                <a:solidFill>
                  <a:srgbClr val="FFFF00"/>
                </a:solidFill>
              </a:rPr>
              <a:t>p</a:t>
            </a:r>
            <a:r>
              <a:rPr lang="fr-FR" sz="10000" dirty="0" smtClean="0"/>
              <a:t>y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p</a:t>
            </a:r>
            <a:r>
              <a:rPr lang="fr-FR" sz="10000" dirty="0" err="1" smtClean="0"/>
              <a:t>ee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p</a:t>
            </a:r>
            <a:r>
              <a:rPr lang="fr-FR" sz="10000" dirty="0" err="1" smtClean="0"/>
              <a:t>oo</a:t>
            </a:r>
            <a:r>
              <a:rPr lang="fr-FR" sz="10000" dirty="0" err="1" smtClean="0">
                <a:solidFill>
                  <a:srgbClr val="FFFF00"/>
                </a:solidFill>
              </a:rPr>
              <a:t>p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p</a:t>
            </a:r>
            <a:r>
              <a:rPr lang="fr-FR" sz="10000" dirty="0" err="1" smtClean="0"/>
              <a:t>e</a:t>
            </a:r>
            <a:r>
              <a:rPr lang="fr-FR" sz="10000" dirty="0" err="1" smtClean="0">
                <a:solidFill>
                  <a:srgbClr val="FFFF00"/>
                </a:solidFill>
              </a:rPr>
              <a:t>pp</a:t>
            </a:r>
            <a:r>
              <a:rPr lang="fr-FR" sz="10000" dirty="0" err="1" smtClean="0"/>
              <a:t>er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p</a:t>
            </a:r>
            <a:r>
              <a:rPr lang="fr-FR" sz="10000" dirty="0" smtClean="0"/>
              <a:t>ush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p</a:t>
            </a:r>
            <a:r>
              <a:rPr lang="fr-FR" sz="10000" dirty="0" err="1" smtClean="0"/>
              <a:t>ast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p</a:t>
            </a:r>
            <a:r>
              <a:rPr lang="fr-FR" sz="10000" dirty="0" err="1" smtClean="0"/>
              <a:t>i</a:t>
            </a:r>
            <a:r>
              <a:rPr lang="fr-FR" sz="10000" dirty="0" err="1" smtClean="0">
                <a:solidFill>
                  <a:srgbClr val="FFFF00"/>
                </a:solidFill>
              </a:rPr>
              <a:t>p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p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baby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b</a:t>
            </a:r>
            <a:r>
              <a:rPr lang="fr-FR" sz="10000" dirty="0" smtClean="0"/>
              <a:t>ack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b</a:t>
            </a:r>
            <a:r>
              <a:rPr lang="fr-FR" sz="10000" dirty="0" err="1" smtClean="0"/>
              <a:t>ad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b</a:t>
            </a:r>
            <a:r>
              <a:rPr lang="fr-FR" sz="10000" dirty="0" err="1" smtClean="0"/>
              <a:t>ee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b</a:t>
            </a:r>
            <a:r>
              <a:rPr lang="fr-FR" sz="10000" dirty="0" smtClean="0"/>
              <a:t>ook</a:t>
            </a:r>
          </a:p>
          <a:p>
            <a:r>
              <a:rPr lang="fr-FR" sz="10000" dirty="0" smtClean="0"/>
              <a:t>ca</a:t>
            </a:r>
            <a:r>
              <a:rPr lang="fr-FR" sz="10000" dirty="0" smtClean="0">
                <a:solidFill>
                  <a:srgbClr val="FFFF00"/>
                </a:solidFill>
              </a:rPr>
              <a:t>b</a:t>
            </a:r>
            <a:endParaRPr lang="fr-FR" sz="10000" dirty="0" smtClean="0"/>
          </a:p>
          <a:p>
            <a:r>
              <a:rPr lang="fr-FR" sz="10000" dirty="0" err="1" smtClean="0"/>
              <a:t>la</a:t>
            </a:r>
            <a:r>
              <a:rPr lang="fr-FR" sz="10000" dirty="0" err="1" smtClean="0">
                <a:solidFill>
                  <a:srgbClr val="FFFF00"/>
                </a:solidFill>
              </a:rPr>
              <a:t>b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b</a:t>
            </a:r>
            <a:r>
              <a:rPr lang="fr-FR" sz="10000" dirty="0" err="1" smtClean="0"/>
              <a:t>eer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b</a:t>
            </a:r>
            <a:r>
              <a:rPr lang="fr-FR" sz="10000" dirty="0" err="1" smtClean="0"/>
              <a:t>atman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b</a:t>
            </a:r>
            <a:r>
              <a:rPr lang="fr-FR" sz="10000" dirty="0" smtClean="0"/>
              <a:t>est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b</a:t>
            </a:r>
            <a:r>
              <a:rPr lang="fr-FR" sz="10000" dirty="0" err="1" smtClean="0"/>
              <a:t>usy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b</a:t>
            </a:r>
            <a:r>
              <a:rPr lang="fr-FR" sz="10000" dirty="0" smtClean="0"/>
              <a:t>ingo 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b</a:t>
            </a:r>
            <a:r>
              <a:rPr lang="fr-FR" sz="10000" dirty="0" smtClean="0"/>
              <a:t>a</a:t>
            </a:r>
            <a:r>
              <a:rPr lang="fr-FR" sz="10000" dirty="0" smtClean="0">
                <a:solidFill>
                  <a:srgbClr val="FFFF00"/>
                </a:solidFill>
              </a:rPr>
              <a:t>b</a:t>
            </a:r>
            <a:r>
              <a:rPr lang="fr-FR" sz="10000" dirty="0" smtClean="0"/>
              <a:t>y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b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fall-off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f</a:t>
            </a:r>
            <a:r>
              <a:rPr lang="fr-FR" sz="10000" dirty="0" smtClean="0"/>
              <a:t>at</a:t>
            </a:r>
          </a:p>
          <a:p>
            <a:r>
              <a:rPr lang="fr-FR" sz="10000" dirty="0" smtClean="0"/>
              <a:t>co</a:t>
            </a:r>
            <a:r>
              <a:rPr lang="fr-FR" sz="10000" dirty="0" smtClean="0">
                <a:solidFill>
                  <a:srgbClr val="FFFF00"/>
                </a:solidFill>
              </a:rPr>
              <a:t>ff</a:t>
            </a:r>
            <a:r>
              <a:rPr lang="fr-FR" sz="10000" dirty="0" smtClean="0"/>
              <a:t>ee</a:t>
            </a:r>
          </a:p>
          <a:p>
            <a:r>
              <a:rPr lang="fr-FR" sz="10000" dirty="0" err="1" smtClean="0"/>
              <a:t>lau</a:t>
            </a:r>
            <a:r>
              <a:rPr lang="fr-FR" sz="10000" dirty="0" err="1" smtClean="0">
                <a:solidFill>
                  <a:srgbClr val="FFFF00"/>
                </a:solidFill>
              </a:rPr>
              <a:t>gh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smtClean="0">
                <a:solidFill>
                  <a:srgbClr val="FFFF00"/>
                </a:solidFill>
              </a:rPr>
              <a:t>ph</a:t>
            </a:r>
            <a:r>
              <a:rPr lang="fr-FR" sz="10000" dirty="0" smtClean="0"/>
              <a:t>oto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ph</a:t>
            </a:r>
            <a:r>
              <a:rPr lang="fr-FR" sz="10000" dirty="0" smtClean="0"/>
              <a:t>ase</a:t>
            </a:r>
          </a:p>
          <a:p>
            <a:r>
              <a:rPr lang="fr-FR" sz="10000" dirty="0" err="1" smtClean="0"/>
              <a:t>enou</a:t>
            </a:r>
            <a:r>
              <a:rPr lang="fr-FR" sz="10000" dirty="0" err="1" smtClean="0">
                <a:solidFill>
                  <a:srgbClr val="FFFF00"/>
                </a:solidFill>
              </a:rPr>
              <a:t>gh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rou</a:t>
            </a:r>
            <a:r>
              <a:rPr lang="fr-FR" sz="10000" dirty="0" smtClean="0">
                <a:solidFill>
                  <a:srgbClr val="FFFF00"/>
                </a:solidFill>
              </a:rPr>
              <a:t>gh</a:t>
            </a:r>
          </a:p>
          <a:p>
            <a:r>
              <a:rPr lang="fr-FR" sz="10000" dirty="0" smtClean="0"/>
              <a:t>o</a:t>
            </a:r>
            <a:r>
              <a:rPr lang="fr-FR" sz="10000" dirty="0" smtClean="0">
                <a:solidFill>
                  <a:srgbClr val="FFFF00"/>
                </a:solidFill>
              </a:rPr>
              <a:t>ff</a:t>
            </a:r>
            <a:endParaRPr lang="fr-FR" sz="10000" dirty="0" smtClean="0"/>
          </a:p>
          <a:p>
            <a:r>
              <a:rPr lang="fr-FR" sz="10000" dirty="0" err="1" smtClean="0"/>
              <a:t>cou</a:t>
            </a:r>
            <a:r>
              <a:rPr lang="fr-FR" sz="10000" dirty="0" err="1" smtClean="0">
                <a:solidFill>
                  <a:srgbClr val="FFFF00"/>
                </a:solidFill>
              </a:rPr>
              <a:t>gh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>
                <a:solidFill>
                  <a:srgbClr val="FFFF00"/>
                </a:solidFill>
              </a:rPr>
              <a:t>ph</a:t>
            </a:r>
            <a:r>
              <a:rPr lang="fr-FR" sz="10000" dirty="0" err="1" smtClean="0"/>
              <a:t>ew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f</a:t>
            </a:r>
            <a:r>
              <a:rPr lang="fr-FR" sz="10000" dirty="0" err="1" smtClean="0"/>
              <a:t>ish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f</a:t>
            </a:r>
            <a:r>
              <a:rPr lang="fr-FR" sz="10000" dirty="0" smtClean="0"/>
              <a:t>un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f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velvet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v</a:t>
            </a:r>
            <a:r>
              <a:rPr lang="fr-FR" sz="10000" dirty="0" smtClean="0"/>
              <a:t>an</a:t>
            </a:r>
          </a:p>
          <a:p>
            <a:r>
              <a:rPr lang="fr-FR" sz="10000" dirty="0" smtClean="0"/>
              <a:t>mo</a:t>
            </a:r>
            <a:r>
              <a:rPr lang="fr-FR" sz="10000" dirty="0" smtClean="0">
                <a:solidFill>
                  <a:srgbClr val="FFFF00"/>
                </a:solidFill>
              </a:rPr>
              <a:t>ve</a:t>
            </a:r>
            <a:endParaRPr lang="fr-FR" sz="10000" dirty="0" smtClean="0"/>
          </a:p>
          <a:p>
            <a:r>
              <a:rPr lang="fr-FR" sz="10000" dirty="0" err="1" smtClean="0"/>
              <a:t>hea</a:t>
            </a:r>
            <a:r>
              <a:rPr lang="fr-FR" sz="10000" dirty="0" err="1" smtClean="0">
                <a:solidFill>
                  <a:srgbClr val="FFFF00"/>
                </a:solidFill>
              </a:rPr>
              <a:t>v</a:t>
            </a:r>
            <a:r>
              <a:rPr lang="fr-FR" sz="10000" dirty="0" err="1" smtClean="0"/>
              <a:t>y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v</a:t>
            </a:r>
            <a:r>
              <a:rPr lang="fr-FR" sz="10000" dirty="0" err="1" smtClean="0"/>
              <a:t>i</a:t>
            </a:r>
            <a:r>
              <a:rPr lang="fr-FR" sz="10000" dirty="0" err="1" smtClean="0">
                <a:solidFill>
                  <a:srgbClr val="FFFF00"/>
                </a:solidFill>
              </a:rPr>
              <a:t>v</a:t>
            </a:r>
            <a:r>
              <a:rPr lang="fr-FR" sz="10000" dirty="0" err="1" smtClean="0"/>
              <a:t>id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v</a:t>
            </a:r>
            <a:r>
              <a:rPr lang="fr-FR" sz="10000" dirty="0" err="1" smtClean="0"/>
              <a:t>iew</a:t>
            </a:r>
            <a:endParaRPr lang="fr-FR" sz="10000" dirty="0" smtClean="0"/>
          </a:p>
          <a:p>
            <a:r>
              <a:rPr lang="fr-FR" sz="10000" dirty="0" err="1" smtClean="0"/>
              <a:t>co</a:t>
            </a:r>
            <a:r>
              <a:rPr lang="fr-FR" sz="10000" dirty="0" err="1" smtClean="0">
                <a:solidFill>
                  <a:srgbClr val="FFFF00"/>
                </a:solidFill>
              </a:rPr>
              <a:t>v</a:t>
            </a:r>
            <a:r>
              <a:rPr lang="fr-FR" sz="10000" dirty="0" err="1" smtClean="0"/>
              <a:t>er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recei</a:t>
            </a:r>
            <a:r>
              <a:rPr lang="fr-FR" sz="10000" dirty="0" err="1" smtClean="0">
                <a:solidFill>
                  <a:srgbClr val="FFFF00"/>
                </a:solidFill>
              </a:rPr>
              <a:t>v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smtClean="0"/>
              <a:t>ha</a:t>
            </a:r>
            <a:r>
              <a:rPr lang="fr-FR" sz="10000" dirty="0" smtClean="0">
                <a:solidFill>
                  <a:srgbClr val="FFFF00"/>
                </a:solidFill>
              </a:rPr>
              <a:t>v</a:t>
            </a:r>
            <a:r>
              <a:rPr lang="fr-FR" sz="10000" dirty="0" smtClean="0"/>
              <a:t>e</a:t>
            </a:r>
          </a:p>
          <a:p>
            <a:r>
              <a:rPr lang="fr-FR" sz="10000" dirty="0" smtClean="0"/>
              <a:t>Y</a:t>
            </a:r>
            <a:r>
              <a:rPr lang="fr-FR" sz="10000" dirty="0" smtClean="0">
                <a:solidFill>
                  <a:srgbClr val="FFFF00"/>
                </a:solidFill>
              </a:rPr>
              <a:t>v</a:t>
            </a:r>
            <a:r>
              <a:rPr lang="fr-FR" sz="10000" dirty="0" smtClean="0"/>
              <a:t>an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v</a:t>
            </a:r>
            <a:r>
              <a:rPr lang="fr-FR" sz="10000" dirty="0" err="1" smtClean="0"/>
              <a:t>ow</a:t>
            </a:r>
            <a:endParaRPr lang="fr-FR" sz="10000" dirty="0" smtClean="0"/>
          </a:p>
          <a:p>
            <a:r>
              <a:rPr lang="fr-FR" sz="10000" dirty="0" err="1" smtClean="0"/>
              <a:t>ne</a:t>
            </a:r>
            <a:r>
              <a:rPr lang="fr-FR" sz="10000" dirty="0" err="1" smtClean="0">
                <a:solidFill>
                  <a:srgbClr val="FFFF00"/>
                </a:solidFill>
              </a:rPr>
              <a:t>ph</a:t>
            </a:r>
            <a:r>
              <a:rPr lang="fr-FR" sz="10000" dirty="0" err="1" smtClean="0"/>
              <a:t>ew</a:t>
            </a:r>
          </a:p>
          <a:p>
            <a:r>
              <a:rPr lang="fr-FR" sz="10000" dirty="0" smtClean="0"/>
              <a:t>Ste</a:t>
            </a:r>
            <a:r>
              <a:rPr lang="fr-FR" sz="10000" dirty="0" smtClean="0">
                <a:solidFill>
                  <a:srgbClr val="FFFF00"/>
                </a:solidFill>
              </a:rPr>
              <a:t>ph</a:t>
            </a:r>
            <a:r>
              <a:rPr lang="fr-FR" sz="10000" dirty="0" smtClean="0"/>
              <a:t>en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v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tea-time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t</a:t>
            </a:r>
            <a:r>
              <a:rPr lang="fr-FR" sz="10000" dirty="0" err="1" smtClean="0"/>
              <a:t>ea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t</a:t>
            </a:r>
            <a:r>
              <a:rPr lang="fr-FR" sz="10000" dirty="0" smtClean="0"/>
              <a:t>ime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t</a:t>
            </a:r>
            <a:r>
              <a:rPr lang="fr-FR" sz="10000" dirty="0" err="1" smtClean="0"/>
              <a:t>igh</a:t>
            </a:r>
            <a:r>
              <a:rPr lang="fr-FR" sz="10000" dirty="0" err="1" smtClean="0">
                <a:solidFill>
                  <a:srgbClr val="FFFF00"/>
                </a:solidFill>
              </a:rPr>
              <a:t>t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t</a:t>
            </a:r>
            <a:r>
              <a:rPr lang="fr-FR" sz="10000" dirty="0" err="1" smtClean="0"/>
              <a:t>wo</a:t>
            </a:r>
            <a:endParaRPr lang="fr-FR" sz="10000" dirty="0" smtClean="0"/>
          </a:p>
          <a:p>
            <a:r>
              <a:rPr lang="fr-FR" sz="10000" dirty="0" smtClean="0"/>
              <a:t>s</a:t>
            </a:r>
            <a:r>
              <a:rPr lang="fr-FR" sz="10000" dirty="0" smtClean="0">
                <a:solidFill>
                  <a:srgbClr val="FFFF00"/>
                </a:solidFill>
              </a:rPr>
              <a:t>t</a:t>
            </a:r>
            <a:r>
              <a:rPr lang="fr-FR" sz="10000" dirty="0" smtClean="0"/>
              <a:t>a</a:t>
            </a:r>
            <a:r>
              <a:rPr lang="fr-FR" sz="10000" dirty="0" smtClean="0">
                <a:solidFill>
                  <a:srgbClr val="FFFF00"/>
                </a:solidFill>
              </a:rPr>
              <a:t>t</a:t>
            </a:r>
            <a:r>
              <a:rPr lang="fr-FR" sz="10000" dirty="0" smtClean="0"/>
              <a:t>e</a:t>
            </a:r>
          </a:p>
          <a:p>
            <a:r>
              <a:rPr lang="fr-FR" sz="10000" dirty="0" smtClean="0"/>
              <a:t>boo</a:t>
            </a:r>
            <a:r>
              <a:rPr lang="fr-FR" sz="10000" dirty="0" smtClean="0">
                <a:solidFill>
                  <a:srgbClr val="FFFF00"/>
                </a:solidFill>
              </a:rPr>
              <a:t>t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wan</a:t>
            </a:r>
            <a:r>
              <a:rPr lang="fr-FR" sz="10000" dirty="0" err="1" smtClean="0">
                <a:solidFill>
                  <a:srgbClr val="FFFF00"/>
                </a:solidFill>
              </a:rPr>
              <a:t>t</a:t>
            </a:r>
            <a:r>
              <a:rPr lang="fr-FR" sz="10000" dirty="0" err="1" smtClean="0"/>
              <a:t>ed</a:t>
            </a:r>
            <a:endParaRPr lang="fr-FR" sz="10000" dirty="0" smtClean="0"/>
          </a:p>
          <a:p>
            <a:r>
              <a:rPr lang="fr-FR" sz="10000" dirty="0" smtClean="0"/>
              <a:t>beau</a:t>
            </a:r>
            <a:r>
              <a:rPr lang="fr-FR" sz="10000" dirty="0" smtClean="0">
                <a:solidFill>
                  <a:srgbClr val="FFFF00"/>
                </a:solidFill>
              </a:rPr>
              <a:t>t</a:t>
            </a:r>
            <a:r>
              <a:rPr lang="fr-FR" sz="10000" dirty="0" smtClean="0"/>
              <a:t>y</a:t>
            </a:r>
          </a:p>
          <a:p>
            <a:r>
              <a:rPr lang="fr-FR" sz="10000" dirty="0" smtClean="0"/>
              <a:t>s</a:t>
            </a:r>
            <a:r>
              <a:rPr lang="fr-FR" sz="10000" dirty="0" smtClean="0">
                <a:solidFill>
                  <a:srgbClr val="FFFF00"/>
                </a:solidFill>
              </a:rPr>
              <a:t>t</a:t>
            </a:r>
            <a:r>
              <a:rPr lang="fr-FR" sz="10000" dirty="0" smtClean="0"/>
              <a:t>op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T</a:t>
            </a:r>
            <a:r>
              <a:rPr lang="fr-FR" sz="10000" dirty="0" smtClean="0"/>
              <a:t>a</a:t>
            </a:r>
            <a:r>
              <a:rPr lang="fr-FR" sz="10000" dirty="0" smtClean="0">
                <a:solidFill>
                  <a:srgbClr val="FFFF00"/>
                </a:solidFill>
              </a:rPr>
              <a:t>t</a:t>
            </a:r>
            <a:r>
              <a:rPr lang="fr-FR" sz="10000" dirty="0" smtClean="0"/>
              <a:t>e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Th</a:t>
            </a:r>
            <a:r>
              <a:rPr lang="fr-FR" sz="10000" dirty="0" smtClean="0"/>
              <a:t>ames 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Th</a:t>
            </a:r>
            <a:r>
              <a:rPr lang="fr-FR" sz="10000" dirty="0" smtClean="0"/>
              <a:t>omson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t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dandy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d</a:t>
            </a:r>
            <a:r>
              <a:rPr lang="fr-FR" sz="10000" dirty="0" smtClean="0"/>
              <a:t>og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r>
              <a:rPr lang="fr-FR" sz="10000" dirty="0" err="1" smtClean="0"/>
              <a:t>epen</a:t>
            </a:r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endParaRPr lang="fr-FR" sz="10000" dirty="0" smtClean="0"/>
          </a:p>
          <a:p>
            <a:r>
              <a:rPr lang="fr-FR" sz="10000" dirty="0" err="1" smtClean="0"/>
              <a:t>la</a:t>
            </a:r>
            <a:r>
              <a:rPr lang="fr-FR" sz="10000" dirty="0" err="1" smtClean="0">
                <a:solidFill>
                  <a:srgbClr val="FFFF00"/>
                </a:solidFill>
              </a:rPr>
              <a:t>dd</a:t>
            </a:r>
            <a:r>
              <a:rPr lang="fr-FR" sz="10000" dirty="0" err="1" smtClean="0"/>
              <a:t>er</a:t>
            </a:r>
            <a:endParaRPr lang="fr-FR" sz="10000" dirty="0" smtClean="0"/>
          </a:p>
          <a:p>
            <a:r>
              <a:rPr lang="fr-FR" sz="10000" dirty="0" err="1" smtClean="0"/>
              <a:t>ha</a:t>
            </a:r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endParaRPr lang="fr-FR" sz="10000" dirty="0" smtClean="0"/>
          </a:p>
          <a:p>
            <a:r>
              <a:rPr lang="fr-FR" sz="10000" dirty="0" err="1" smtClean="0"/>
              <a:t>o</a:t>
            </a:r>
            <a:r>
              <a:rPr lang="fr-FR" sz="10000" dirty="0" err="1" smtClean="0">
                <a:solidFill>
                  <a:srgbClr val="FFFF00"/>
                </a:solidFill>
              </a:rPr>
              <a:t>dd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r>
              <a:rPr lang="fr-FR" sz="10000" dirty="0" err="1" smtClean="0"/>
              <a:t>a</a:t>
            </a:r>
            <a:r>
              <a:rPr lang="fr-FR" sz="10000" dirty="0" err="1" smtClean="0">
                <a:solidFill>
                  <a:srgbClr val="FFFF00"/>
                </a:solidFill>
              </a:rPr>
              <a:t>dd</a:t>
            </a:r>
            <a:r>
              <a:rPr lang="fr-FR" sz="10000" dirty="0" err="1" smtClean="0"/>
              <a:t>y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r>
              <a:rPr lang="fr-FR" sz="10000" dirty="0" err="1" smtClean="0"/>
              <a:t>ay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r>
              <a:rPr lang="fr-FR" sz="10000" dirty="0" err="1" smtClean="0"/>
              <a:t>a</a:t>
            </a:r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endParaRPr lang="fr-FR" sz="10000" dirty="0" smtClean="0"/>
          </a:p>
          <a:p>
            <a:r>
              <a:rPr lang="fr-FR" sz="10000" dirty="0" err="1" smtClean="0"/>
              <a:t>foo</a:t>
            </a:r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endParaRPr lang="fr-FR" sz="10000" dirty="0" smtClean="0"/>
          </a:p>
          <a:p>
            <a:r>
              <a:rPr lang="fr-FR" sz="10000" dirty="0" err="1" smtClean="0"/>
              <a:t>wante</a:t>
            </a:r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endParaRPr lang="fr-FR" sz="10000" dirty="0" smtClean="0"/>
          </a:p>
          <a:p>
            <a:r>
              <a:rPr lang="fr-FR" sz="10000" dirty="0" err="1" smtClean="0"/>
              <a:t>sai</a:t>
            </a:r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r>
              <a:rPr lang="fr-FR" sz="10000" dirty="0" err="1" smtClean="0"/>
              <a:t>i</a:t>
            </a:r>
            <a:r>
              <a:rPr lang="fr-FR" sz="10000" dirty="0" err="1" smtClean="0">
                <a:solidFill>
                  <a:srgbClr val="FFFF00"/>
                </a:solidFill>
              </a:rPr>
              <a:t>d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d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thirteenth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in</a:t>
            </a:r>
            <a:endParaRPr lang="fr-FR" sz="10000" dirty="0" smtClean="0"/>
          </a:p>
          <a:p>
            <a:r>
              <a:rPr lang="fr-FR" sz="10000" dirty="0" err="1" smtClean="0"/>
              <a:t>au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or</a:t>
            </a:r>
            <a:endParaRPr lang="fr-FR" sz="10000" dirty="0" smtClean="0"/>
          </a:p>
          <a:p>
            <a:r>
              <a:rPr lang="fr-FR" sz="10000" dirty="0" err="1" smtClean="0"/>
              <a:t>ear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row</a:t>
            </a:r>
            <a:endParaRPr lang="fr-FR" sz="10000" dirty="0" smtClean="0"/>
          </a:p>
          <a:p>
            <a:r>
              <a:rPr lang="fr-FR" sz="10000" dirty="0" err="1" smtClean="0"/>
              <a:t>brea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umb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irteen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endParaRPr lang="fr-FR" sz="10000" dirty="0" smtClean="0"/>
          </a:p>
          <a:p>
            <a:r>
              <a:rPr lang="fr-FR" sz="10000" dirty="0" smtClean="0"/>
              <a:t>ba</a:t>
            </a:r>
            <a:r>
              <a:rPr lang="fr-FR" sz="10000" dirty="0" smtClean="0">
                <a:solidFill>
                  <a:srgbClr val="FFFF00"/>
                </a:solidFill>
              </a:rPr>
              <a:t>th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igh</a:t>
            </a:r>
            <a:endParaRPr lang="fr-FR" sz="10000" dirty="0" smtClean="0"/>
          </a:p>
          <a:p>
            <a:r>
              <a:rPr lang="fr-FR" sz="10000" dirty="0" err="1" smtClean="0"/>
              <a:t>pa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ought</a:t>
            </a:r>
            <a:endParaRPr lang="fr-FR" sz="10000" dirty="0" smtClean="0"/>
          </a:p>
          <a:p>
            <a:r>
              <a:rPr lang="fr-FR" sz="10000" dirty="0" smtClean="0"/>
              <a:t>An</a:t>
            </a:r>
            <a:r>
              <a:rPr lang="fr-FR" sz="10000" dirty="0" smtClean="0">
                <a:solidFill>
                  <a:srgbClr val="FFFF00"/>
                </a:solidFill>
              </a:rPr>
              <a:t>th</a:t>
            </a:r>
            <a:r>
              <a:rPr lang="fr-FR" sz="10000" dirty="0" smtClean="0"/>
              <a:t>ony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θ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therewith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ey</a:t>
            </a:r>
            <a:endParaRPr lang="fr-FR" sz="10000" dirty="0" smtClean="0"/>
          </a:p>
          <a:p>
            <a:r>
              <a:rPr lang="fr-FR" sz="10000" dirty="0" err="1" smtClean="0"/>
              <a:t>ba</a:t>
            </a:r>
            <a:r>
              <a:rPr lang="fr-FR" sz="10000" dirty="0" err="1" smtClean="0">
                <a:solidFill>
                  <a:srgbClr val="FFFF00"/>
                </a:solidFill>
              </a:rPr>
              <a:t>the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bro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er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ese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ere</a:t>
            </a:r>
            <a:endParaRPr lang="fr-FR" sz="10000" dirty="0" smtClean="0"/>
          </a:p>
          <a:p>
            <a:r>
              <a:rPr lang="fr-FR" sz="10000" dirty="0" err="1" smtClean="0"/>
              <a:t>fa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er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en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ough</a:t>
            </a:r>
            <a:endParaRPr lang="fr-FR" sz="10000" dirty="0" smtClean="0"/>
          </a:p>
          <a:p>
            <a:r>
              <a:rPr lang="fr-FR" sz="10000" dirty="0" err="1" smtClean="0"/>
              <a:t>brea</a:t>
            </a:r>
            <a:r>
              <a:rPr lang="fr-FR" sz="10000" dirty="0" err="1" smtClean="0">
                <a:solidFill>
                  <a:srgbClr val="FFFF00"/>
                </a:solidFill>
              </a:rPr>
              <a:t>the</a:t>
            </a:r>
            <a:endParaRPr lang="fr-FR" sz="10000" dirty="0" smtClean="0"/>
          </a:p>
          <a:p>
            <a:r>
              <a:rPr lang="fr-FR" sz="10000" dirty="0" err="1" smtClean="0"/>
              <a:t>ry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m</a:t>
            </a:r>
            <a:endParaRPr lang="fr-FR" sz="10000" dirty="0" smtClean="0"/>
          </a:p>
          <a:p>
            <a:r>
              <a:rPr lang="fr-FR" sz="10000" dirty="0" err="1" smtClean="0"/>
              <a:t>wi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r>
              <a:rPr lang="fr-FR" sz="10000" dirty="0" err="1" smtClean="0"/>
              <a:t>erewi</a:t>
            </a:r>
            <a:r>
              <a:rPr lang="fr-FR" sz="10000" dirty="0" err="1" smtClean="0">
                <a:solidFill>
                  <a:srgbClr val="FFFF00"/>
                </a:solidFill>
              </a:rPr>
              <a:t>th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ð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chop chop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ch</a:t>
            </a:r>
            <a:r>
              <a:rPr lang="fr-FR" sz="10000" dirty="0" smtClean="0"/>
              <a:t>at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ch</a:t>
            </a:r>
            <a:r>
              <a:rPr lang="fr-FR" sz="10000" dirty="0" err="1" smtClean="0"/>
              <a:t>eese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ch</a:t>
            </a:r>
            <a:r>
              <a:rPr lang="fr-FR" sz="10000" dirty="0" smtClean="0"/>
              <a:t>air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ch</a:t>
            </a:r>
            <a:r>
              <a:rPr lang="fr-FR" sz="10000" dirty="0" err="1" smtClean="0"/>
              <a:t>eers</a:t>
            </a:r>
            <a:endParaRPr lang="fr-FR" sz="10000" dirty="0" smtClean="0"/>
          </a:p>
          <a:p>
            <a:r>
              <a:rPr lang="fr-FR" sz="10000" dirty="0" smtClean="0"/>
              <a:t>na</a:t>
            </a:r>
            <a:r>
              <a:rPr lang="fr-FR" sz="10000" dirty="0" smtClean="0">
                <a:solidFill>
                  <a:srgbClr val="FFFF00"/>
                </a:solidFill>
              </a:rPr>
              <a:t>tur</a:t>
            </a:r>
            <a:r>
              <a:rPr lang="fr-FR" sz="10000" dirty="0" smtClean="0"/>
              <a:t>e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ch</a:t>
            </a:r>
            <a:r>
              <a:rPr lang="fr-FR" sz="10000" dirty="0" err="1" smtClean="0"/>
              <a:t>in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ch</a:t>
            </a:r>
            <a:r>
              <a:rPr lang="fr-FR" sz="10000" dirty="0" err="1" smtClean="0"/>
              <a:t>oose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ch</a:t>
            </a:r>
            <a:r>
              <a:rPr lang="fr-FR" sz="10000" dirty="0" err="1" smtClean="0"/>
              <a:t>ur</a:t>
            </a:r>
            <a:r>
              <a:rPr lang="fr-FR" sz="10000" dirty="0" err="1" smtClean="0">
                <a:solidFill>
                  <a:srgbClr val="FFFF00"/>
                </a:solidFill>
              </a:rPr>
              <a:t>ch</a:t>
            </a:r>
            <a:endParaRPr lang="fr-FR" sz="10000" dirty="0" smtClean="0"/>
          </a:p>
          <a:p>
            <a:r>
              <a:rPr lang="fr-FR" sz="10000" dirty="0" smtClean="0"/>
              <a:t>mat</a:t>
            </a:r>
            <a:r>
              <a:rPr lang="fr-FR" sz="10000" dirty="0" smtClean="0">
                <a:solidFill>
                  <a:srgbClr val="FFFF00"/>
                </a:solidFill>
              </a:rPr>
              <a:t>ch</a:t>
            </a:r>
            <a:endParaRPr lang="fr-FR" sz="10000" dirty="0" smtClean="0"/>
          </a:p>
          <a:p>
            <a:r>
              <a:rPr lang="fr-FR" sz="10000" dirty="0" err="1" smtClean="0"/>
              <a:t>tou</a:t>
            </a:r>
            <a:r>
              <a:rPr lang="fr-FR" sz="10000" dirty="0" err="1" smtClean="0">
                <a:solidFill>
                  <a:srgbClr val="FFFF00"/>
                </a:solidFill>
              </a:rPr>
              <a:t>ch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c</a:t>
            </a:r>
            <a:r>
              <a:rPr lang="fr-FR" sz="10000" dirty="0" err="1" smtClean="0"/>
              <a:t>ello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Cz</a:t>
            </a:r>
            <a:r>
              <a:rPr lang="fr-FR" sz="10000" dirty="0" err="1" smtClean="0"/>
              <a:t>ech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ʧ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hillbilly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f</a:t>
            </a:r>
            <a:r>
              <a:rPr lang="fr-FR" sz="10000" dirty="0" err="1" smtClean="0">
                <a:solidFill>
                  <a:srgbClr val="FFFF00"/>
                </a:solidFill>
              </a:rPr>
              <a:t>i</a:t>
            </a:r>
            <a:r>
              <a:rPr lang="fr-FR" sz="10000" dirty="0" err="1" smtClean="0"/>
              <a:t>sh</a:t>
            </a:r>
            <a:endParaRPr lang="fr-FR" sz="10000" dirty="0" smtClean="0"/>
          </a:p>
          <a:p>
            <a:r>
              <a:rPr lang="fr-FR" sz="10000" dirty="0" smtClean="0"/>
              <a:t>g</a:t>
            </a:r>
            <a:r>
              <a:rPr lang="fr-FR" sz="10000" dirty="0" smtClean="0">
                <a:solidFill>
                  <a:srgbClr val="FFFF00"/>
                </a:solidFill>
              </a:rPr>
              <a:t>y</a:t>
            </a:r>
            <a:r>
              <a:rPr lang="fr-FR" sz="10000" dirty="0" smtClean="0"/>
              <a:t>m</a:t>
            </a:r>
          </a:p>
          <a:p>
            <a:r>
              <a:rPr lang="fr-FR" sz="10000" dirty="0" smtClean="0"/>
              <a:t>bus</a:t>
            </a:r>
            <a:r>
              <a:rPr lang="fr-FR" sz="10000" dirty="0" smtClean="0">
                <a:solidFill>
                  <a:srgbClr val="FFFF00"/>
                </a:solidFill>
              </a:rPr>
              <a:t>e</a:t>
            </a:r>
            <a:r>
              <a:rPr lang="fr-FR" sz="10000" dirty="0" smtClean="0"/>
              <a:t>s</a:t>
            </a:r>
          </a:p>
          <a:p>
            <a:r>
              <a:rPr lang="fr-FR" sz="10000" dirty="0" smtClean="0"/>
              <a:t>min</a:t>
            </a:r>
            <a:r>
              <a:rPr lang="fr-FR" sz="10000" dirty="0" smtClean="0">
                <a:solidFill>
                  <a:srgbClr val="FFFF00"/>
                </a:solidFill>
              </a:rPr>
              <a:t>u</a:t>
            </a:r>
            <a:r>
              <a:rPr lang="fr-FR" sz="10000" dirty="0" smtClean="0"/>
              <a:t>te</a:t>
            </a:r>
          </a:p>
          <a:p>
            <a:r>
              <a:rPr lang="fr-FR" sz="10000" dirty="0" err="1" smtClean="0"/>
              <a:t>w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men</a:t>
            </a:r>
            <a:endParaRPr lang="fr-FR" sz="10000" dirty="0" smtClean="0"/>
          </a:p>
          <a:p>
            <a:r>
              <a:rPr lang="fr-FR" sz="10000" dirty="0" err="1" smtClean="0"/>
              <a:t>priv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te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want</a:t>
            </a:r>
            <a:r>
              <a:rPr lang="fr-FR" sz="10000" dirty="0" err="1" smtClean="0">
                <a:solidFill>
                  <a:srgbClr val="FFFF00"/>
                </a:solidFill>
              </a:rPr>
              <a:t>e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E</a:t>
            </a:r>
            <a:r>
              <a:rPr lang="fr-FR" sz="10000" dirty="0" err="1" smtClean="0"/>
              <a:t>ngland</a:t>
            </a:r>
            <a:endParaRPr lang="fr-FR" sz="10000" dirty="0" smtClean="0"/>
          </a:p>
          <a:p>
            <a:r>
              <a:rPr lang="fr-FR" sz="10000" dirty="0" err="1" smtClean="0"/>
              <a:t>handkerch</a:t>
            </a:r>
            <a:r>
              <a:rPr lang="fr-FR" sz="10000" dirty="0" err="1" smtClean="0">
                <a:solidFill>
                  <a:srgbClr val="FFFF00"/>
                </a:solidFill>
              </a:rPr>
              <a:t>ie</a:t>
            </a:r>
            <a:r>
              <a:rPr lang="fr-FR" sz="10000" dirty="0" err="1" smtClean="0"/>
              <a:t>f</a:t>
            </a:r>
            <a:endParaRPr lang="fr-FR" sz="10000" dirty="0" smtClean="0"/>
          </a:p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u</a:t>
            </a:r>
            <a:r>
              <a:rPr lang="fr-FR" sz="10000" dirty="0" err="1" smtClean="0"/>
              <a:t>sy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lett</a:t>
            </a:r>
            <a:r>
              <a:rPr lang="fr-FR" sz="10000" dirty="0" err="1" smtClean="0">
                <a:solidFill>
                  <a:srgbClr val="FFFF00"/>
                </a:solidFill>
              </a:rPr>
              <a:t>u</a:t>
            </a:r>
            <a:r>
              <a:rPr lang="fr-FR" sz="10000" dirty="0" err="1" smtClean="0"/>
              <a:t>ce</a:t>
            </a:r>
          </a:p>
          <a:p>
            <a:r>
              <a:rPr lang="fr-FR" sz="10000" dirty="0" err="1" smtClean="0"/>
              <a:t>journ</a:t>
            </a:r>
            <a:r>
              <a:rPr lang="fr-FR" sz="10000" dirty="0" err="1" smtClean="0">
                <a:solidFill>
                  <a:srgbClr val="FFFF00"/>
                </a:solidFill>
              </a:rPr>
              <a:t>ey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I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shoeshine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ine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all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ure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sh</a:t>
            </a:r>
            <a:r>
              <a:rPr lang="fr-FR" sz="10000" dirty="0" smtClean="0"/>
              <a:t>op</a:t>
            </a:r>
          </a:p>
          <a:p>
            <a:r>
              <a:rPr lang="fr-FR" sz="10000" dirty="0" err="1" smtClean="0"/>
              <a:t>fi</a:t>
            </a:r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u</a:t>
            </a:r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oe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ip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eet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ut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oe</a:t>
            </a:r>
            <a:r>
              <a:rPr lang="fr-FR" sz="10000" dirty="0" err="1" smtClean="0">
                <a:solidFill>
                  <a:srgbClr val="FFFF00"/>
                </a:solidFill>
              </a:rPr>
              <a:t>sh</a:t>
            </a:r>
            <a:r>
              <a:rPr lang="fr-FR" sz="10000" dirty="0" err="1" smtClean="0"/>
              <a:t>ine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ʃ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Sussex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ee</a:t>
            </a:r>
            <a:endParaRPr lang="fr-FR" sz="10000" dirty="0" smtClean="0"/>
          </a:p>
          <a:p>
            <a:r>
              <a:rPr lang="fr-FR" sz="10000" dirty="0" err="1" smtClean="0"/>
              <a:t>i</a:t>
            </a:r>
            <a:r>
              <a:rPr lang="fr-FR" sz="10000" dirty="0" err="1" smtClean="0">
                <a:solidFill>
                  <a:srgbClr val="FFFF00"/>
                </a:solidFill>
              </a:rPr>
              <a:t>c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err="1" smtClean="0"/>
              <a:t>fa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t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i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ter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o</a:t>
            </a:r>
            <a:endParaRPr lang="fr-FR" sz="10000" dirty="0" smtClean="0"/>
          </a:p>
          <a:p>
            <a:r>
              <a:rPr lang="fr-FR" sz="10000" dirty="0" smtClean="0"/>
              <a:t>abu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e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wim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top</a:t>
            </a:r>
          </a:p>
          <a:p>
            <a:r>
              <a:rPr lang="fr-FR" sz="10000" dirty="0" smtClean="0"/>
              <a:t>no u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e</a:t>
            </a:r>
          </a:p>
          <a:p>
            <a:r>
              <a:rPr lang="fr-FR" sz="10000" dirty="0" smtClean="0"/>
              <a:t>ba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ic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i</a:t>
            </a:r>
            <a:r>
              <a:rPr lang="fr-FR" sz="10000" dirty="0" err="1" smtClean="0">
                <a:solidFill>
                  <a:srgbClr val="FFFF00"/>
                </a:solidFill>
              </a:rPr>
              <a:t>ss</a:t>
            </a:r>
            <a:r>
              <a:rPr lang="fr-FR" sz="10000" dirty="0" err="1" smtClean="0"/>
              <a:t>y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u</a:t>
            </a:r>
            <a:r>
              <a:rPr lang="fr-FR" sz="10000" dirty="0" smtClean="0">
                <a:solidFill>
                  <a:srgbClr val="FFFF00"/>
                </a:solidFill>
              </a:rPr>
              <a:t>ss</a:t>
            </a:r>
            <a:r>
              <a:rPr lang="fr-FR" sz="10000" dirty="0" smtClean="0"/>
              <a:t>ex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s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zigzag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z</a:t>
            </a:r>
            <a:r>
              <a:rPr lang="fr-FR" sz="10000" dirty="0" smtClean="0"/>
              <a:t>oo</a:t>
            </a:r>
          </a:p>
          <a:p>
            <a:r>
              <a:rPr lang="fr-FR" sz="10000" dirty="0" err="1" smtClean="0"/>
              <a:t>de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ert</a:t>
            </a:r>
            <a:endParaRPr lang="fr-FR" sz="10000" dirty="0" smtClean="0"/>
          </a:p>
          <a:p>
            <a:r>
              <a:rPr lang="fr-FR" sz="10000" dirty="0" err="1" smtClean="0"/>
              <a:t>bu</a:t>
            </a:r>
            <a:r>
              <a:rPr lang="fr-FR" sz="10000" dirty="0" err="1" smtClean="0">
                <a:solidFill>
                  <a:srgbClr val="FFFF00"/>
                </a:solidFill>
              </a:rPr>
              <a:t>zz</a:t>
            </a:r>
            <a:endParaRPr lang="fr-FR" sz="10000" dirty="0" smtClean="0"/>
          </a:p>
          <a:p>
            <a:r>
              <a:rPr lang="fr-FR" sz="10000" dirty="0" smtClean="0"/>
              <a:t>noi</a:t>
            </a:r>
            <a:r>
              <a:rPr lang="fr-FR" sz="10000" dirty="0" smtClean="0">
                <a:solidFill>
                  <a:srgbClr val="FFFF00"/>
                </a:solidFill>
              </a:rPr>
              <a:t>se</a:t>
            </a:r>
          </a:p>
          <a:p>
            <a:r>
              <a:rPr lang="fr-FR" sz="10000" dirty="0" smtClean="0"/>
              <a:t>ob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erve</a:t>
            </a:r>
          </a:p>
          <a:p>
            <a:r>
              <a:rPr lang="fr-FR" sz="10000" dirty="0" err="1" smtClean="0"/>
              <a:t>sho</a:t>
            </a:r>
            <a:r>
              <a:rPr lang="fr-FR" sz="10000" dirty="0" err="1" smtClean="0">
                <a:solidFill>
                  <a:srgbClr val="FFFF00"/>
                </a:solidFill>
              </a:rPr>
              <a:t>es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do</a:t>
            </a:r>
            <a:r>
              <a:rPr lang="fr-FR" sz="10000" dirty="0" err="1" smtClean="0">
                <a:solidFill>
                  <a:srgbClr val="FFFF00"/>
                </a:solidFill>
              </a:rPr>
              <a:t>es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smtClean="0"/>
              <a:t>de</a:t>
            </a:r>
            <a:r>
              <a:rPr lang="fr-FR" sz="10000" dirty="0" smtClean="0">
                <a:solidFill>
                  <a:srgbClr val="FFFF00"/>
                </a:solidFill>
              </a:rPr>
              <a:t>ss</a:t>
            </a:r>
            <a:r>
              <a:rPr lang="fr-FR" sz="10000" dirty="0" smtClean="0"/>
              <a:t>ert</a:t>
            </a:r>
          </a:p>
          <a:p>
            <a:r>
              <a:rPr lang="fr-FR" sz="10000" dirty="0" smtClean="0"/>
              <a:t>buse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</a:p>
          <a:p>
            <a:r>
              <a:rPr lang="fr-FR" sz="10000" dirty="0" err="1" smtClean="0"/>
              <a:t>pre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ident</a:t>
            </a:r>
            <a:endParaRPr lang="fr-FR" sz="10000" dirty="0" smtClean="0"/>
          </a:p>
          <a:p>
            <a:r>
              <a:rPr lang="fr-FR" sz="10000" dirty="0" smtClean="0"/>
              <a:t>AID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z</a:t>
            </a:r>
            <a:r>
              <a:rPr lang="fr-FR" sz="10000" dirty="0" err="1" smtClean="0"/>
              <a:t>ebra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z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measure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vi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ion</a:t>
            </a:r>
          </a:p>
          <a:p>
            <a:r>
              <a:rPr lang="fr-FR" sz="10000" dirty="0" err="1" smtClean="0"/>
              <a:t>mea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ure</a:t>
            </a:r>
            <a:endParaRPr lang="fr-FR" sz="10000" dirty="0" smtClean="0"/>
          </a:p>
          <a:p>
            <a:r>
              <a:rPr lang="fr-FR" sz="10000" dirty="0" err="1" smtClean="0"/>
              <a:t>ca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ual</a:t>
            </a:r>
            <a:endParaRPr lang="fr-FR" sz="10000" dirty="0" smtClean="0"/>
          </a:p>
          <a:p>
            <a:r>
              <a:rPr lang="fr-FR" sz="10000" dirty="0" err="1" smtClean="0"/>
              <a:t>lei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ure</a:t>
            </a:r>
            <a:endParaRPr lang="fr-FR" sz="10000" dirty="0" smtClean="0"/>
          </a:p>
          <a:p>
            <a:r>
              <a:rPr lang="fr-FR" sz="10000" dirty="0" err="1" smtClean="0"/>
              <a:t>televi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ion</a:t>
            </a:r>
            <a:endParaRPr lang="fr-FR" sz="10000" dirty="0" smtClean="0"/>
          </a:p>
          <a:p>
            <a:r>
              <a:rPr lang="fr-FR" sz="10000" dirty="0" err="1" smtClean="0"/>
              <a:t>plea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ure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trea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ure</a:t>
            </a:r>
            <a:endParaRPr lang="fr-FR" sz="10000" dirty="0" smtClean="0"/>
          </a:p>
          <a:p>
            <a:r>
              <a:rPr lang="fr-FR" sz="10000" dirty="0" err="1" smtClean="0"/>
              <a:t>deci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ion</a:t>
            </a:r>
            <a:endParaRPr lang="fr-FR" sz="10000" dirty="0" smtClean="0"/>
          </a:p>
          <a:p>
            <a:r>
              <a:rPr lang="fr-FR" sz="10000" dirty="0" err="1" smtClean="0"/>
              <a:t>preci</a:t>
            </a:r>
            <a:r>
              <a:rPr lang="fr-FR" sz="10000" dirty="0" err="1" smtClean="0">
                <a:solidFill>
                  <a:srgbClr val="FFFF00"/>
                </a:solidFill>
              </a:rPr>
              <a:t>s</a:t>
            </a:r>
            <a:r>
              <a:rPr lang="fr-FR" sz="10000" dirty="0" err="1" smtClean="0"/>
              <a:t>ion</a:t>
            </a:r>
            <a:endParaRPr lang="fr-FR" sz="10000" dirty="0" smtClean="0"/>
          </a:p>
          <a:p>
            <a:r>
              <a:rPr lang="fr-FR" sz="10000" dirty="0" smtClean="0"/>
              <a:t>illu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ion</a:t>
            </a:r>
          </a:p>
          <a:p>
            <a:r>
              <a:rPr lang="fr-FR" sz="10000" dirty="0" smtClean="0"/>
              <a:t>confu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ion</a:t>
            </a:r>
          </a:p>
          <a:p>
            <a:r>
              <a:rPr lang="fr-FR" sz="10000" dirty="0" smtClean="0"/>
              <a:t>supervi</a:t>
            </a:r>
            <a:r>
              <a:rPr lang="fr-FR" sz="10000" dirty="0" smtClean="0">
                <a:solidFill>
                  <a:srgbClr val="FFFF00"/>
                </a:solidFill>
              </a:rPr>
              <a:t>s</a:t>
            </a:r>
            <a:r>
              <a:rPr lang="fr-FR" sz="10000" dirty="0" smtClean="0"/>
              <a:t>ion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ʒ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judge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g</a:t>
            </a:r>
            <a:r>
              <a:rPr lang="fr-FR" sz="10000" dirty="0" smtClean="0"/>
              <a:t>ym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j</a:t>
            </a:r>
            <a:r>
              <a:rPr lang="fr-FR" sz="10000" dirty="0" err="1" smtClean="0"/>
              <a:t>oke</a:t>
            </a:r>
            <a:endParaRPr lang="fr-FR" sz="10000" dirty="0" smtClean="0"/>
          </a:p>
          <a:p>
            <a:r>
              <a:rPr lang="fr-FR" sz="10000" dirty="0" smtClean="0"/>
              <a:t>lar</a:t>
            </a:r>
            <a:r>
              <a:rPr lang="fr-FR" sz="10000" dirty="0" smtClean="0">
                <a:solidFill>
                  <a:srgbClr val="FFFF00"/>
                </a:solidFill>
              </a:rPr>
              <a:t>g</a:t>
            </a:r>
            <a:r>
              <a:rPr lang="fr-FR" sz="10000" dirty="0" smtClean="0"/>
              <a:t>e</a:t>
            </a:r>
          </a:p>
          <a:p>
            <a:r>
              <a:rPr lang="fr-FR" sz="10000" dirty="0" err="1" smtClean="0"/>
              <a:t>ed</a:t>
            </a:r>
            <a:r>
              <a:rPr lang="fr-FR" sz="10000" dirty="0" err="1" smtClean="0">
                <a:solidFill>
                  <a:srgbClr val="FFFF00"/>
                </a:solidFill>
              </a:rPr>
              <a:t>g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g</a:t>
            </a:r>
            <a:r>
              <a:rPr lang="fr-FR" sz="10000" dirty="0" smtClean="0"/>
              <a:t>in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j</a:t>
            </a:r>
            <a:r>
              <a:rPr lang="fr-FR" sz="10000" dirty="0" smtClean="0"/>
              <a:t>et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a</a:t>
            </a:r>
            <a:r>
              <a:rPr lang="fr-FR" sz="10000" dirty="0" err="1" smtClean="0">
                <a:solidFill>
                  <a:srgbClr val="FFFF00"/>
                </a:solidFill>
              </a:rPr>
              <a:t>g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j</a:t>
            </a:r>
            <a:r>
              <a:rPr lang="fr-FR" sz="10000" dirty="0" err="1" smtClean="0"/>
              <a:t>ourney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j</a:t>
            </a:r>
            <a:r>
              <a:rPr lang="fr-FR" sz="10000" dirty="0" err="1" smtClean="0"/>
              <a:t>u</a:t>
            </a:r>
            <a:r>
              <a:rPr lang="fr-FR" sz="10000" dirty="0" err="1" smtClean="0">
                <a:solidFill>
                  <a:srgbClr val="FFFF00"/>
                </a:solidFill>
              </a:rPr>
              <a:t>dg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err="1" smtClean="0"/>
              <a:t>loun</a:t>
            </a:r>
            <a:r>
              <a:rPr lang="fr-FR" sz="10000" dirty="0" err="1" smtClean="0">
                <a:solidFill>
                  <a:srgbClr val="FFFF00"/>
                </a:solidFill>
              </a:rPr>
              <a:t>g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err="1" smtClean="0"/>
              <a:t>sol</a:t>
            </a:r>
            <a:r>
              <a:rPr lang="fr-FR" sz="10000" dirty="0" err="1" smtClean="0">
                <a:solidFill>
                  <a:srgbClr val="FFFF00"/>
                </a:solidFill>
              </a:rPr>
              <a:t>di</a:t>
            </a:r>
            <a:r>
              <a:rPr lang="fr-FR" sz="10000" dirty="0" err="1" smtClean="0"/>
              <a:t>er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G</a:t>
            </a:r>
            <a:r>
              <a:rPr lang="fr-FR" sz="10000" dirty="0" smtClean="0"/>
              <a:t>eor</a:t>
            </a:r>
            <a:r>
              <a:rPr lang="fr-FR" sz="10000" dirty="0" smtClean="0">
                <a:solidFill>
                  <a:srgbClr val="FFFF00"/>
                </a:solidFill>
              </a:rPr>
              <a:t>ge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ʤ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Kodak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c</a:t>
            </a:r>
            <a:r>
              <a:rPr lang="fr-FR" sz="10000" dirty="0" smtClean="0"/>
              <a:t>ake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c</a:t>
            </a:r>
            <a:r>
              <a:rPr lang="fr-FR" sz="10000" dirty="0" smtClean="0"/>
              <a:t>lass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c</a:t>
            </a:r>
            <a:r>
              <a:rPr lang="fr-FR" sz="10000" dirty="0" err="1" smtClean="0"/>
              <a:t>lock</a:t>
            </a:r>
            <a:endParaRPr lang="fr-FR" sz="10000" dirty="0" smtClean="0"/>
          </a:p>
          <a:p>
            <a:r>
              <a:rPr lang="fr-FR" sz="10000" dirty="0" err="1" smtClean="0"/>
              <a:t>dar</a:t>
            </a:r>
            <a:r>
              <a:rPr lang="fr-FR" sz="10000" dirty="0" err="1" smtClean="0">
                <a:solidFill>
                  <a:srgbClr val="FFFF00"/>
                </a:solidFill>
              </a:rPr>
              <a:t>k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>
                <a:solidFill>
                  <a:srgbClr val="FFFF00"/>
                </a:solidFill>
              </a:rPr>
              <a:t>k</a:t>
            </a:r>
            <a:r>
              <a:rPr lang="fr-FR" sz="10000" dirty="0" err="1" smtClean="0"/>
              <a:t>ey</a:t>
            </a:r>
            <a:endParaRPr lang="fr-FR" sz="10000" dirty="0" smtClean="0"/>
          </a:p>
          <a:p>
            <a:r>
              <a:rPr lang="fr-FR" sz="10000" dirty="0" err="1" smtClean="0"/>
              <a:t>s</a:t>
            </a:r>
            <a:r>
              <a:rPr lang="fr-FR" sz="10000" dirty="0" err="1" smtClean="0">
                <a:solidFill>
                  <a:srgbClr val="FFFF00"/>
                </a:solidFill>
              </a:rPr>
              <a:t>ch</a:t>
            </a:r>
            <a:r>
              <a:rPr lang="fr-FR" sz="10000" dirty="0" err="1" smtClean="0"/>
              <a:t>ool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ch</a:t>
            </a:r>
            <a:r>
              <a:rPr lang="fr-FR" sz="10000" dirty="0" err="1" smtClean="0"/>
              <a:t>aracter</a:t>
            </a:r>
            <a:endParaRPr lang="fr-FR" sz="10000" dirty="0" smtClean="0"/>
          </a:p>
          <a:p>
            <a:r>
              <a:rPr lang="fr-FR" sz="10000" dirty="0" err="1" smtClean="0"/>
              <a:t>wa</a:t>
            </a:r>
            <a:r>
              <a:rPr lang="fr-FR" sz="10000" dirty="0" err="1" smtClean="0">
                <a:solidFill>
                  <a:srgbClr val="FFFF00"/>
                </a:solidFill>
              </a:rPr>
              <a:t>lk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>
                <a:solidFill>
                  <a:srgbClr val="FFFF00"/>
                </a:solidFill>
              </a:rPr>
              <a:t>qu</a:t>
            </a:r>
            <a:r>
              <a:rPr lang="fr-FR" sz="10000" dirty="0" err="1" smtClean="0"/>
              <a:t>een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k</a:t>
            </a:r>
            <a:r>
              <a:rPr lang="fr-FR" sz="10000" dirty="0" err="1" smtClean="0"/>
              <a:t>ing</a:t>
            </a:r>
            <a:endParaRPr lang="fr-FR" sz="10000" dirty="0" smtClean="0"/>
          </a:p>
          <a:p>
            <a:r>
              <a:rPr lang="fr-FR" sz="10000" dirty="0" smtClean="0"/>
              <a:t>s</a:t>
            </a:r>
            <a:r>
              <a:rPr lang="fr-FR" sz="10000" dirty="0" smtClean="0">
                <a:solidFill>
                  <a:srgbClr val="FFFF00"/>
                </a:solidFill>
              </a:rPr>
              <a:t>k</a:t>
            </a:r>
            <a:r>
              <a:rPr lang="fr-FR" sz="10000" dirty="0" smtClean="0"/>
              <a:t>in </a:t>
            </a:r>
          </a:p>
          <a:p>
            <a:r>
              <a:rPr lang="fr-FR" sz="10000" dirty="0" err="1" smtClean="0"/>
              <a:t>thi</a:t>
            </a:r>
            <a:r>
              <a:rPr lang="fr-FR" sz="10000" dirty="0" err="1" smtClean="0">
                <a:solidFill>
                  <a:srgbClr val="FFFF00"/>
                </a:solidFill>
              </a:rPr>
              <a:t>ck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k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giggle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g</a:t>
            </a:r>
            <a:r>
              <a:rPr lang="fr-FR" sz="10000" dirty="0" err="1" smtClean="0"/>
              <a:t>et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g</a:t>
            </a:r>
            <a:r>
              <a:rPr lang="fr-FR" sz="10000" dirty="0" smtClean="0"/>
              <a:t>irl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g</a:t>
            </a:r>
            <a:r>
              <a:rPr lang="fr-FR" sz="10000" dirty="0" smtClean="0"/>
              <a:t>o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g</a:t>
            </a:r>
            <a:r>
              <a:rPr lang="fr-FR" sz="10000" dirty="0" smtClean="0"/>
              <a:t>ro</a:t>
            </a:r>
            <a:r>
              <a:rPr lang="fr-FR" sz="10000" dirty="0" smtClean="0">
                <a:solidFill>
                  <a:srgbClr val="FFFF00"/>
                </a:solidFill>
              </a:rPr>
              <a:t>g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gh</a:t>
            </a:r>
            <a:r>
              <a:rPr lang="fr-FR" sz="10000" dirty="0" err="1" smtClean="0"/>
              <a:t>ost</a:t>
            </a:r>
            <a:endParaRPr lang="fr-FR" sz="10000" dirty="0" smtClean="0"/>
          </a:p>
          <a:p>
            <a:r>
              <a:rPr lang="fr-FR" sz="10000" dirty="0" err="1" smtClean="0"/>
              <a:t>pi</a:t>
            </a:r>
            <a:r>
              <a:rPr lang="fr-FR" sz="10000" dirty="0" err="1" smtClean="0">
                <a:solidFill>
                  <a:srgbClr val="FFFF00"/>
                </a:solidFill>
              </a:rPr>
              <a:t>g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g</a:t>
            </a:r>
            <a:r>
              <a:rPr lang="fr-FR" sz="10000" dirty="0" smtClean="0"/>
              <a:t>reen</a:t>
            </a:r>
          </a:p>
          <a:p>
            <a:r>
              <a:rPr lang="fr-FR" sz="10000" dirty="0" err="1" smtClean="0"/>
              <a:t>En</a:t>
            </a:r>
            <a:r>
              <a:rPr lang="fr-FR" sz="10000" dirty="0" err="1" smtClean="0">
                <a:solidFill>
                  <a:srgbClr val="FFFF00"/>
                </a:solidFill>
              </a:rPr>
              <a:t>g</a:t>
            </a:r>
            <a:r>
              <a:rPr lang="fr-FR" sz="10000" dirty="0" err="1" smtClean="0"/>
              <a:t>land</a:t>
            </a:r>
            <a:endParaRPr lang="fr-FR" sz="10000" dirty="0" smtClean="0"/>
          </a:p>
          <a:p>
            <a:r>
              <a:rPr lang="fr-FR" sz="10000" dirty="0" err="1" smtClean="0"/>
              <a:t>a</a:t>
            </a:r>
            <a:r>
              <a:rPr lang="fr-FR" sz="10000" dirty="0" err="1" smtClean="0">
                <a:solidFill>
                  <a:srgbClr val="FFFF00"/>
                </a:solidFill>
              </a:rPr>
              <a:t>g</a:t>
            </a:r>
            <a:r>
              <a:rPr lang="fr-FR" sz="10000" dirty="0" err="1" smtClean="0"/>
              <a:t>ree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g</a:t>
            </a:r>
            <a:r>
              <a:rPr lang="fr-FR" sz="10000" dirty="0" err="1" smtClean="0"/>
              <a:t>reat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g</a:t>
            </a:r>
            <a:r>
              <a:rPr lang="fr-FR" sz="10000" dirty="0" smtClean="0"/>
              <a:t>a</a:t>
            </a:r>
            <a:r>
              <a:rPr lang="fr-FR" sz="10000" dirty="0" smtClean="0">
                <a:solidFill>
                  <a:srgbClr val="FFFF00"/>
                </a:solidFill>
              </a:rPr>
              <a:t>g</a:t>
            </a:r>
          </a:p>
          <a:p>
            <a:r>
              <a:rPr lang="fr-FR" sz="10000" dirty="0" smtClean="0"/>
              <a:t>lo</a:t>
            </a:r>
            <a:r>
              <a:rPr lang="fr-FR" sz="10000" dirty="0" smtClean="0">
                <a:solidFill>
                  <a:srgbClr val="FFFF00"/>
                </a:solidFill>
              </a:rPr>
              <a:t>g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g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heehaw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h</a:t>
            </a:r>
            <a:r>
              <a:rPr lang="fr-FR" sz="10000" dirty="0" smtClean="0"/>
              <a:t>ot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h</a:t>
            </a:r>
            <a:r>
              <a:rPr lang="fr-FR" sz="10000" dirty="0" smtClean="0"/>
              <a:t>ouse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wh</a:t>
            </a:r>
            <a:r>
              <a:rPr lang="fr-FR" sz="10000" dirty="0" err="1" smtClean="0"/>
              <a:t>ole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h</a:t>
            </a:r>
            <a:r>
              <a:rPr lang="fr-FR" sz="10000" dirty="0" err="1" smtClean="0"/>
              <a:t>ero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h</a:t>
            </a:r>
            <a:r>
              <a:rPr lang="fr-FR" sz="10000" dirty="0" smtClean="0"/>
              <a:t>ow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h</a:t>
            </a:r>
            <a:r>
              <a:rPr lang="fr-FR" sz="10000" dirty="0" err="1" smtClean="0"/>
              <a:t>ead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h</a:t>
            </a:r>
            <a:r>
              <a:rPr lang="fr-FR" sz="10000" dirty="0" err="1" smtClean="0"/>
              <a:t>eavy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h</a:t>
            </a:r>
            <a:r>
              <a:rPr lang="fr-FR" sz="10000" dirty="0" err="1" smtClean="0"/>
              <a:t>eart</a:t>
            </a:r>
            <a:endParaRPr lang="fr-FR" sz="10000" dirty="0" smtClean="0"/>
          </a:p>
          <a:p>
            <a:r>
              <a:rPr lang="fr-FR" sz="10000" dirty="0" err="1" smtClean="0"/>
              <a:t>a</a:t>
            </a:r>
            <a:r>
              <a:rPr lang="fr-FR" sz="10000" dirty="0" err="1" smtClean="0">
                <a:solidFill>
                  <a:srgbClr val="FFFF00"/>
                </a:solidFill>
              </a:rPr>
              <a:t>h</a:t>
            </a:r>
            <a:r>
              <a:rPr lang="fr-FR" sz="10000" dirty="0" err="1" smtClean="0"/>
              <a:t>ead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h</a:t>
            </a:r>
            <a:r>
              <a:rPr lang="fr-FR" sz="10000" dirty="0" err="1" smtClean="0"/>
              <a:t>andsome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h</a:t>
            </a:r>
            <a:r>
              <a:rPr lang="fr-FR" sz="10000" dirty="0" err="1" smtClean="0"/>
              <a:t>appen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h</a:t>
            </a:r>
            <a:r>
              <a:rPr lang="fr-FR" sz="10000" dirty="0" err="1" smtClean="0"/>
              <a:t>ole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h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mermaid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m</a:t>
            </a:r>
            <a:r>
              <a:rPr lang="fr-FR" sz="10000" dirty="0" smtClean="0"/>
              <a:t>an</a:t>
            </a:r>
          </a:p>
          <a:p>
            <a:r>
              <a:rPr lang="fr-FR" sz="10000" dirty="0" err="1" smtClean="0"/>
              <a:t>ha</a:t>
            </a:r>
            <a:r>
              <a:rPr lang="fr-FR" sz="10000" dirty="0" err="1" smtClean="0">
                <a:solidFill>
                  <a:srgbClr val="FFFF00"/>
                </a:solidFill>
              </a:rPr>
              <a:t>m</a:t>
            </a:r>
            <a:endParaRPr lang="fr-FR" sz="10000" dirty="0" smtClean="0"/>
          </a:p>
          <a:p>
            <a:r>
              <a:rPr lang="fr-FR" sz="10000" dirty="0" err="1" smtClean="0"/>
              <a:t>la</a:t>
            </a:r>
            <a:r>
              <a:rPr lang="fr-FR" sz="10000" dirty="0" err="1" smtClean="0">
                <a:solidFill>
                  <a:srgbClr val="FFFF00"/>
                </a:solidFill>
              </a:rPr>
              <a:t>mb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m</a:t>
            </a:r>
            <a:r>
              <a:rPr lang="fr-FR" sz="10000" dirty="0" smtClean="0"/>
              <a:t>ore</a:t>
            </a:r>
          </a:p>
          <a:p>
            <a:r>
              <a:rPr lang="fr-FR" sz="10000" dirty="0" smtClean="0"/>
              <a:t>roo</a:t>
            </a:r>
            <a:r>
              <a:rPr lang="fr-FR" sz="10000" dirty="0" smtClean="0">
                <a:solidFill>
                  <a:srgbClr val="FFFF00"/>
                </a:solidFill>
              </a:rPr>
              <a:t>m</a:t>
            </a:r>
            <a:endParaRPr lang="fr-FR" sz="10000" dirty="0" smtClean="0"/>
          </a:p>
          <a:p>
            <a:r>
              <a:rPr lang="fr-FR" sz="10000" dirty="0" err="1" smtClean="0"/>
              <a:t>so</a:t>
            </a:r>
            <a:r>
              <a:rPr lang="fr-FR" sz="10000" dirty="0" err="1" smtClean="0">
                <a:solidFill>
                  <a:srgbClr val="FFFF00"/>
                </a:solidFill>
              </a:rPr>
              <a:t>m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m</a:t>
            </a:r>
            <a:r>
              <a:rPr lang="fr-FR" sz="10000" dirty="0" smtClean="0"/>
              <a:t>e</a:t>
            </a:r>
          </a:p>
          <a:p>
            <a:r>
              <a:rPr lang="fr-FR" sz="10000" dirty="0" err="1" smtClean="0"/>
              <a:t>hy</a:t>
            </a:r>
            <a:r>
              <a:rPr lang="fr-FR" sz="10000" dirty="0" err="1" smtClean="0">
                <a:solidFill>
                  <a:srgbClr val="FFFF00"/>
                </a:solidFill>
              </a:rPr>
              <a:t>mn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smtClean="0"/>
              <a:t>ca</a:t>
            </a:r>
            <a:r>
              <a:rPr lang="fr-FR" sz="10000" dirty="0" smtClean="0">
                <a:solidFill>
                  <a:srgbClr val="FFFF00"/>
                </a:solidFill>
              </a:rPr>
              <a:t>m</a:t>
            </a:r>
            <a:r>
              <a:rPr lang="fr-FR" sz="10000" dirty="0" smtClean="0"/>
              <a:t>era</a:t>
            </a:r>
          </a:p>
          <a:p>
            <a:r>
              <a:rPr lang="fr-FR" sz="10000" dirty="0" err="1" smtClean="0"/>
              <a:t>a</a:t>
            </a:r>
            <a:r>
              <a:rPr lang="fr-FR" sz="10000" dirty="0" err="1" smtClean="0">
                <a:solidFill>
                  <a:srgbClr val="FFFF00"/>
                </a:solidFill>
              </a:rPr>
              <a:t>m</a:t>
            </a:r>
            <a:r>
              <a:rPr lang="fr-FR" sz="10000" dirty="0" err="1" smtClean="0"/>
              <a:t>ong</a:t>
            </a:r>
            <a:endParaRPr lang="fr-FR" sz="10000" dirty="0" smtClean="0"/>
          </a:p>
          <a:p>
            <a:r>
              <a:rPr lang="fr-FR" sz="10000" dirty="0" err="1" smtClean="0"/>
              <a:t>ca</a:t>
            </a:r>
            <a:r>
              <a:rPr lang="fr-FR" sz="10000" dirty="0" err="1" smtClean="0">
                <a:solidFill>
                  <a:srgbClr val="FFFF00"/>
                </a:solidFill>
              </a:rPr>
              <a:t>lm</a:t>
            </a:r>
          </a:p>
          <a:p>
            <a:r>
              <a:rPr lang="fr-FR" sz="10000" dirty="0" err="1" smtClean="0"/>
              <a:t>autu</a:t>
            </a:r>
            <a:r>
              <a:rPr lang="fr-FR" sz="10000" dirty="0" err="1" smtClean="0">
                <a:solidFill>
                  <a:srgbClr val="FFFF00"/>
                </a:solidFill>
              </a:rPr>
              <a:t>mn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m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Norman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n</a:t>
            </a:r>
            <a:r>
              <a:rPr lang="fr-FR" sz="10000" dirty="0" smtClean="0"/>
              <a:t>o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kn</a:t>
            </a:r>
            <a:r>
              <a:rPr lang="fr-FR" sz="10000" dirty="0" smtClean="0"/>
              <a:t>ow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n</a:t>
            </a:r>
            <a:r>
              <a:rPr lang="fr-FR" sz="10000" dirty="0" err="1" smtClean="0"/>
              <a:t>i</a:t>
            </a:r>
            <a:r>
              <a:rPr lang="fr-FR" sz="10000" dirty="0" err="1" smtClean="0">
                <a:solidFill>
                  <a:srgbClr val="FFFF00"/>
                </a:solidFill>
              </a:rPr>
              <a:t>n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n</a:t>
            </a:r>
            <a:r>
              <a:rPr lang="fr-FR" sz="10000" dirty="0" err="1" smtClean="0"/>
              <a:t>ow</a:t>
            </a:r>
            <a:endParaRPr lang="fr-FR" sz="10000" dirty="0" smtClean="0"/>
          </a:p>
          <a:p>
            <a:r>
              <a:rPr lang="fr-FR" sz="10000" dirty="0" smtClean="0"/>
              <a:t>so</a:t>
            </a:r>
            <a:r>
              <a:rPr lang="fr-FR" sz="10000" dirty="0" smtClean="0">
                <a:solidFill>
                  <a:srgbClr val="FFFF00"/>
                </a:solidFill>
              </a:rPr>
              <a:t>n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n</a:t>
            </a:r>
            <a:r>
              <a:rPr lang="fr-FR" sz="10000" dirty="0" smtClean="0"/>
              <a:t>urse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ta</a:t>
            </a:r>
            <a:r>
              <a:rPr lang="fr-FR" sz="10000" dirty="0" smtClean="0">
                <a:solidFill>
                  <a:srgbClr val="FFFF00"/>
                </a:solidFill>
              </a:rPr>
              <a:t>n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kn</a:t>
            </a:r>
            <a:r>
              <a:rPr lang="fr-FR" sz="10000" dirty="0" err="1" smtClean="0"/>
              <a:t>ight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n</a:t>
            </a:r>
            <a:r>
              <a:rPr lang="fr-FR" sz="10000" dirty="0" err="1" smtClean="0"/>
              <a:t>ever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n</a:t>
            </a:r>
            <a:r>
              <a:rPr lang="fr-FR" sz="10000" dirty="0" err="1" smtClean="0"/>
              <a:t>ice</a:t>
            </a:r>
            <a:endParaRPr lang="fr-FR" sz="10000" dirty="0" smtClean="0"/>
          </a:p>
          <a:p>
            <a:r>
              <a:rPr lang="fr-FR" sz="10000" dirty="0" err="1" smtClean="0"/>
              <a:t>arou</a:t>
            </a:r>
            <a:r>
              <a:rPr lang="fr-FR" sz="10000" dirty="0" err="1" smtClean="0">
                <a:solidFill>
                  <a:srgbClr val="FFFF00"/>
                </a:solidFill>
              </a:rPr>
              <a:t>n</a:t>
            </a:r>
            <a:r>
              <a:rPr lang="fr-FR" sz="10000" dirty="0" err="1" smtClean="0"/>
              <a:t>d</a:t>
            </a:r>
          </a:p>
          <a:p>
            <a:r>
              <a:rPr lang="fr-FR" sz="10000" dirty="0" err="1" smtClean="0"/>
              <a:t>gri</a:t>
            </a:r>
            <a:r>
              <a:rPr lang="fr-FR" sz="10000" dirty="0" err="1" smtClean="0">
                <a:solidFill>
                  <a:srgbClr val="FFFF00"/>
                </a:solidFill>
              </a:rPr>
              <a:t>n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n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redneck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e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err="1" smtClean="0"/>
              <a:t>dr</a:t>
            </a:r>
            <a:r>
              <a:rPr lang="fr-FR" sz="10000" dirty="0" err="1" smtClean="0">
                <a:solidFill>
                  <a:srgbClr val="FFFF00"/>
                </a:solidFill>
              </a:rPr>
              <a:t>e</a:t>
            </a:r>
            <a:r>
              <a:rPr lang="fr-FR" sz="10000" dirty="0" err="1" smtClean="0"/>
              <a:t>ss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e</a:t>
            </a:r>
            <a:r>
              <a:rPr lang="fr-FR" sz="10000" dirty="0" err="1" smtClean="0"/>
              <a:t>gg</a:t>
            </a:r>
            <a:endParaRPr lang="fr-FR" sz="10000" dirty="0" smtClean="0"/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ea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err="1" smtClean="0"/>
              <a:t>s</a:t>
            </a:r>
            <a:r>
              <a:rPr lang="fr-FR" sz="10000" dirty="0" err="1" smtClean="0">
                <a:solidFill>
                  <a:srgbClr val="FFFF00"/>
                </a:solidFill>
              </a:rPr>
              <a:t>ay</a:t>
            </a:r>
            <a:r>
              <a:rPr lang="fr-FR" sz="10000" dirty="0" err="1" smtClean="0"/>
              <a:t>s</a:t>
            </a:r>
            <a:endParaRPr lang="fr-FR" sz="10000" dirty="0" smtClean="0"/>
          </a:p>
          <a:p>
            <a:r>
              <a:rPr lang="fr-FR" sz="10000" dirty="0" err="1" smtClean="0"/>
              <a:t>m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ny</a:t>
            </a:r>
            <a:endParaRPr lang="fr-FR" sz="10000" dirty="0" smtClean="0"/>
          </a:p>
          <a:p>
            <a:pPr>
              <a:buNone/>
            </a:pP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s</a:t>
            </a:r>
            <a:r>
              <a:rPr lang="fr-FR" sz="10000" dirty="0" err="1" smtClean="0">
                <a:solidFill>
                  <a:srgbClr val="FFFF00"/>
                </a:solidFill>
              </a:rPr>
              <a:t>ai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err="1" smtClean="0"/>
              <a:t>fr</a:t>
            </a:r>
            <a:r>
              <a:rPr lang="fr-FR" sz="10000" dirty="0" err="1" smtClean="0">
                <a:solidFill>
                  <a:srgbClr val="FFFF00"/>
                </a:solidFill>
              </a:rPr>
              <a:t>ie</a:t>
            </a:r>
            <a:r>
              <a:rPr lang="fr-FR" sz="10000" dirty="0" err="1" smtClean="0"/>
              <a:t>nd</a:t>
            </a:r>
            <a:endParaRPr lang="fr-FR" sz="10000" dirty="0" smtClean="0"/>
          </a:p>
          <a:p>
            <a:r>
              <a:rPr lang="fr-FR" sz="10000" dirty="0" err="1" smtClean="0"/>
              <a:t>ag</a:t>
            </a:r>
            <a:r>
              <a:rPr lang="fr-FR" sz="10000" dirty="0" err="1" smtClean="0">
                <a:solidFill>
                  <a:srgbClr val="FFFF00"/>
                </a:solidFill>
              </a:rPr>
              <a:t>ai</a:t>
            </a:r>
            <a:r>
              <a:rPr lang="fr-FR" sz="10000" dirty="0" err="1" smtClean="0"/>
              <a:t>n</a:t>
            </a:r>
            <a:endParaRPr lang="fr-FR" sz="10000" dirty="0" smtClean="0"/>
          </a:p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u</a:t>
            </a:r>
            <a:r>
              <a:rPr lang="fr-FR" sz="10000" dirty="0" err="1" smtClean="0"/>
              <a:t>ry</a:t>
            </a:r>
            <a:endParaRPr lang="fr-FR" sz="10000" dirty="0" smtClean="0"/>
          </a:p>
          <a:p>
            <a:r>
              <a:rPr lang="fr-FR" sz="10000" dirty="0" smtClean="0"/>
              <a:t>Th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mes</a:t>
            </a:r>
          </a:p>
          <a:p>
            <a:r>
              <a:rPr lang="fr-FR" sz="10000" dirty="0" smtClean="0"/>
              <a:t>L</a:t>
            </a:r>
            <a:r>
              <a:rPr lang="fr-FR" sz="10000" dirty="0" smtClean="0">
                <a:solidFill>
                  <a:srgbClr val="FFFF00"/>
                </a:solidFill>
              </a:rPr>
              <a:t>ei</a:t>
            </a:r>
            <a:r>
              <a:rPr lang="fr-FR" sz="10000" dirty="0" smtClean="0"/>
              <a:t>cester 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ɛ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singing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a</a:t>
            </a:r>
            <a:r>
              <a:rPr lang="fr-FR" sz="10000" dirty="0" err="1" smtClean="0">
                <a:solidFill>
                  <a:srgbClr val="FFFF00"/>
                </a:solidFill>
              </a:rPr>
              <a:t>ng</a:t>
            </a:r>
            <a:r>
              <a:rPr lang="fr-FR" sz="10000" dirty="0" err="1" smtClean="0"/>
              <a:t>er</a:t>
            </a:r>
            <a:endParaRPr lang="fr-FR" sz="10000" dirty="0" smtClean="0"/>
          </a:p>
          <a:p>
            <a:r>
              <a:rPr lang="fr-FR" sz="10000" dirty="0" smtClean="0"/>
              <a:t>ba</a:t>
            </a:r>
            <a:r>
              <a:rPr lang="fr-FR" sz="10000" dirty="0" smtClean="0">
                <a:solidFill>
                  <a:srgbClr val="FFFF00"/>
                </a:solidFill>
              </a:rPr>
              <a:t>ng</a:t>
            </a:r>
            <a:endParaRPr lang="fr-FR" sz="10000" dirty="0" smtClean="0"/>
          </a:p>
          <a:p>
            <a:r>
              <a:rPr lang="fr-FR" sz="10000" dirty="0" err="1" smtClean="0"/>
              <a:t>fi</a:t>
            </a:r>
            <a:r>
              <a:rPr lang="fr-FR" sz="10000" dirty="0" err="1" smtClean="0">
                <a:solidFill>
                  <a:srgbClr val="FFFF00"/>
                </a:solidFill>
              </a:rPr>
              <a:t>ng</a:t>
            </a:r>
            <a:r>
              <a:rPr lang="fr-FR" sz="10000" dirty="0" err="1" smtClean="0"/>
              <a:t>er</a:t>
            </a:r>
            <a:endParaRPr lang="fr-FR" sz="10000" dirty="0" smtClean="0"/>
          </a:p>
          <a:p>
            <a:r>
              <a:rPr lang="fr-FR" sz="10000" dirty="0" smtClean="0"/>
              <a:t>lo</a:t>
            </a:r>
            <a:r>
              <a:rPr lang="fr-FR" sz="10000" dirty="0" smtClean="0">
                <a:solidFill>
                  <a:srgbClr val="FFFF00"/>
                </a:solidFill>
              </a:rPr>
              <a:t>ng</a:t>
            </a:r>
          </a:p>
          <a:p>
            <a:r>
              <a:rPr lang="fr-FR" sz="10000" dirty="0" smtClean="0"/>
              <a:t>E</a:t>
            </a:r>
            <a:r>
              <a:rPr lang="fr-FR" sz="10000" dirty="0" smtClean="0">
                <a:solidFill>
                  <a:srgbClr val="FFFF00"/>
                </a:solidFill>
              </a:rPr>
              <a:t>ng</a:t>
            </a:r>
            <a:r>
              <a:rPr lang="fr-FR" sz="10000" dirty="0" smtClean="0"/>
              <a:t>lish</a:t>
            </a:r>
          </a:p>
          <a:p>
            <a:r>
              <a:rPr lang="fr-FR" sz="10000" dirty="0" smtClean="0"/>
              <a:t>ri</a:t>
            </a:r>
            <a:r>
              <a:rPr lang="fr-FR" sz="10000" dirty="0" smtClean="0">
                <a:solidFill>
                  <a:srgbClr val="FFFF00"/>
                </a:solidFill>
              </a:rPr>
              <a:t>ng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tha</a:t>
            </a:r>
            <a:r>
              <a:rPr lang="fr-FR" sz="10000" dirty="0" err="1" smtClean="0">
                <a:solidFill>
                  <a:srgbClr val="FFFF00"/>
                </a:solidFill>
              </a:rPr>
              <a:t>n</a:t>
            </a:r>
            <a:r>
              <a:rPr lang="fr-FR" sz="10000" dirty="0" err="1" smtClean="0"/>
              <a:t>ks</a:t>
            </a:r>
            <a:endParaRPr lang="fr-FR" sz="10000" dirty="0" smtClean="0"/>
          </a:p>
          <a:p>
            <a:r>
              <a:rPr lang="fr-FR" sz="10000" dirty="0" err="1" smtClean="0"/>
              <a:t>dra</a:t>
            </a:r>
            <a:r>
              <a:rPr lang="fr-FR" sz="10000" dirty="0" err="1" smtClean="0">
                <a:solidFill>
                  <a:srgbClr val="FFFF00"/>
                </a:solidFill>
              </a:rPr>
              <a:t>n</a:t>
            </a:r>
            <a:r>
              <a:rPr lang="fr-FR" sz="10000" dirty="0" err="1" smtClean="0"/>
              <a:t>k</a:t>
            </a:r>
            <a:endParaRPr lang="fr-FR" sz="10000" dirty="0" smtClean="0"/>
          </a:p>
          <a:p>
            <a:r>
              <a:rPr lang="fr-FR" sz="10000" dirty="0" err="1" smtClean="0"/>
              <a:t>goi</a:t>
            </a:r>
            <a:r>
              <a:rPr lang="fr-FR" sz="10000" dirty="0" err="1" smtClean="0">
                <a:solidFill>
                  <a:srgbClr val="FFFF00"/>
                </a:solidFill>
              </a:rPr>
              <a:t>ng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thi</a:t>
            </a:r>
            <a:r>
              <a:rPr lang="fr-FR" sz="10000" dirty="0" err="1" smtClean="0">
                <a:solidFill>
                  <a:srgbClr val="FFFF00"/>
                </a:solidFill>
              </a:rPr>
              <a:t>ng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lo</a:t>
            </a:r>
            <a:r>
              <a:rPr lang="fr-FR" sz="10000" dirty="0" err="1" smtClean="0">
                <a:solidFill>
                  <a:srgbClr val="FFFF00"/>
                </a:solidFill>
              </a:rPr>
              <a:t>ng</a:t>
            </a:r>
            <a:r>
              <a:rPr lang="fr-FR" sz="10000" dirty="0" err="1" smtClean="0"/>
              <a:t>i</a:t>
            </a:r>
            <a:r>
              <a:rPr lang="fr-FR" sz="10000" dirty="0" err="1" smtClean="0">
                <a:solidFill>
                  <a:srgbClr val="FFFF00"/>
                </a:solidFill>
              </a:rPr>
              <a:t>ng</a:t>
            </a:r>
          </a:p>
          <a:p>
            <a:r>
              <a:rPr lang="fr-FR" sz="10000" dirty="0" err="1" smtClean="0"/>
              <a:t>amo</a:t>
            </a:r>
            <a:r>
              <a:rPr lang="fr-FR" sz="10000" dirty="0" err="1" smtClean="0">
                <a:solidFill>
                  <a:srgbClr val="FFFF00"/>
                </a:solidFill>
              </a:rPr>
              <a:t>ng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41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ŋ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rewrite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r</a:t>
            </a:r>
            <a:r>
              <a:rPr lang="fr-FR" sz="10000" dirty="0" err="1" smtClean="0"/>
              <a:t>ed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r</a:t>
            </a:r>
            <a:r>
              <a:rPr lang="fr-FR" sz="10000" dirty="0" err="1" smtClean="0"/>
              <a:t>un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r</a:t>
            </a:r>
            <a:r>
              <a:rPr lang="fr-FR" sz="10000" dirty="0" smtClean="0"/>
              <a:t>ight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wr</a:t>
            </a:r>
            <a:r>
              <a:rPr lang="fr-FR" sz="10000" dirty="0" err="1" smtClean="0"/>
              <a:t>ong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wr</a:t>
            </a:r>
            <a:r>
              <a:rPr lang="fr-FR" sz="10000" dirty="0" err="1" smtClean="0"/>
              <a:t>ite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r</a:t>
            </a:r>
            <a:r>
              <a:rPr lang="fr-FR" sz="10000" dirty="0" err="1" smtClean="0"/>
              <a:t>ule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hu</a:t>
            </a:r>
            <a:r>
              <a:rPr lang="fr-FR" sz="10000" dirty="0" err="1" smtClean="0">
                <a:solidFill>
                  <a:srgbClr val="FFFF00"/>
                </a:solidFill>
              </a:rPr>
              <a:t>rr</a:t>
            </a:r>
            <a:r>
              <a:rPr lang="fr-FR" sz="10000" dirty="0" err="1" smtClean="0"/>
              <a:t>y</a:t>
            </a:r>
            <a:endParaRPr lang="fr-FR" sz="10000" dirty="0" smtClean="0"/>
          </a:p>
          <a:p>
            <a:r>
              <a:rPr lang="fr-FR" sz="10000" dirty="0" err="1" smtClean="0"/>
              <a:t>p</a:t>
            </a:r>
            <a:r>
              <a:rPr lang="fr-FR" sz="10000" dirty="0" err="1" smtClean="0">
                <a:solidFill>
                  <a:srgbClr val="FFFF00"/>
                </a:solidFill>
              </a:rPr>
              <a:t>r</a:t>
            </a:r>
            <a:r>
              <a:rPr lang="fr-FR" sz="10000" dirty="0" err="1" smtClean="0"/>
              <a:t>oud</a:t>
            </a:r>
            <a:endParaRPr lang="fr-FR" sz="10000" dirty="0" smtClean="0"/>
          </a:p>
          <a:p>
            <a:r>
              <a:rPr lang="fr-FR" sz="10000" dirty="0" err="1" smtClean="0"/>
              <a:t>so</a:t>
            </a:r>
            <a:r>
              <a:rPr lang="fr-FR" sz="10000" dirty="0" err="1" smtClean="0">
                <a:solidFill>
                  <a:srgbClr val="FFFF00"/>
                </a:solidFill>
              </a:rPr>
              <a:t>rr</a:t>
            </a:r>
            <a:r>
              <a:rPr lang="fr-FR" sz="10000" dirty="0" err="1" smtClean="0"/>
              <a:t>y</a:t>
            </a:r>
            <a:endParaRPr lang="fr-FR" sz="10000" dirty="0" smtClean="0"/>
          </a:p>
          <a:p>
            <a:r>
              <a:rPr lang="fr-FR" sz="10000" dirty="0" err="1" smtClean="0"/>
              <a:t>t</a:t>
            </a:r>
            <a:r>
              <a:rPr lang="fr-FR" sz="10000" dirty="0" err="1" smtClean="0">
                <a:solidFill>
                  <a:srgbClr val="FFFF00"/>
                </a:solidFill>
              </a:rPr>
              <a:t>r</a:t>
            </a:r>
            <a:r>
              <a:rPr lang="fr-FR" sz="10000" dirty="0" err="1" smtClean="0"/>
              <a:t>ee</a:t>
            </a:r>
            <a:endParaRPr lang="fr-FR" sz="10000" dirty="0" smtClean="0"/>
          </a:p>
          <a:p>
            <a:r>
              <a:rPr lang="fr-FR" sz="10000" dirty="0" smtClean="0"/>
              <a:t>t</a:t>
            </a:r>
            <a:r>
              <a:rPr lang="fr-FR" sz="10000" dirty="0" smtClean="0">
                <a:solidFill>
                  <a:srgbClr val="FFFF00"/>
                </a:solidFill>
              </a:rPr>
              <a:t>r</a:t>
            </a:r>
            <a:r>
              <a:rPr lang="fr-FR" sz="10000" dirty="0" smtClean="0"/>
              <a:t>ip </a:t>
            </a:r>
          </a:p>
          <a:p>
            <a:r>
              <a:rPr lang="fr-FR" sz="10000" dirty="0" smtClean="0"/>
              <a:t>g</a:t>
            </a:r>
            <a:r>
              <a:rPr lang="fr-FR" sz="10000" dirty="0" smtClean="0">
                <a:solidFill>
                  <a:srgbClr val="FFFF00"/>
                </a:solidFill>
              </a:rPr>
              <a:t>r</a:t>
            </a:r>
            <a:r>
              <a:rPr lang="fr-FR" sz="10000" dirty="0" smtClean="0"/>
              <a:t>een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r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lolly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l</a:t>
            </a:r>
            <a:r>
              <a:rPr lang="fr-FR" sz="10000" dirty="0" smtClean="0"/>
              <a:t>ot</a:t>
            </a:r>
          </a:p>
          <a:p>
            <a:r>
              <a:rPr lang="fr-FR" sz="10000" dirty="0" smtClean="0"/>
              <a:t>he</a:t>
            </a:r>
            <a:r>
              <a:rPr lang="fr-FR" sz="10000" dirty="0" smtClean="0">
                <a:solidFill>
                  <a:srgbClr val="FFFF00"/>
                </a:solidFill>
              </a:rPr>
              <a:t>ll</a:t>
            </a:r>
            <a:r>
              <a:rPr lang="fr-FR" sz="10000" dirty="0" smtClean="0"/>
              <a:t>o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l</a:t>
            </a:r>
            <a:r>
              <a:rPr lang="fr-FR" sz="10000" dirty="0" err="1" smtClean="0"/>
              <a:t>itt</a:t>
            </a:r>
            <a:r>
              <a:rPr lang="fr-FR" sz="10000" dirty="0" err="1" smtClean="0">
                <a:solidFill>
                  <a:srgbClr val="FFFF00"/>
                </a:solidFill>
              </a:rPr>
              <a:t>l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l</a:t>
            </a:r>
            <a:r>
              <a:rPr lang="fr-FR" sz="10000" dirty="0" err="1" smtClean="0"/>
              <a:t>ove</a:t>
            </a:r>
            <a:r>
              <a:rPr lang="fr-FR" sz="10000" dirty="0" err="1" smtClean="0">
                <a:solidFill>
                  <a:srgbClr val="FFFF00"/>
                </a:solidFill>
              </a:rPr>
              <a:t>l</a:t>
            </a:r>
            <a:r>
              <a:rPr lang="fr-FR" sz="10000" dirty="0" err="1" smtClean="0"/>
              <a:t>y</a:t>
            </a:r>
            <a:endParaRPr lang="fr-FR" sz="10000" dirty="0" smtClean="0"/>
          </a:p>
          <a:p>
            <a:r>
              <a:rPr lang="fr-FR" sz="10000" dirty="0" err="1" smtClean="0"/>
              <a:t>va</a:t>
            </a:r>
            <a:r>
              <a:rPr lang="fr-FR" sz="10000" dirty="0" err="1" smtClean="0">
                <a:solidFill>
                  <a:srgbClr val="FFFF00"/>
                </a:solidFill>
              </a:rPr>
              <a:t>ll</a:t>
            </a:r>
            <a:r>
              <a:rPr lang="fr-FR" sz="10000" dirty="0" err="1" smtClean="0"/>
              <a:t>ey</a:t>
            </a:r>
            <a:endParaRPr lang="fr-FR" sz="10000" dirty="0" smtClean="0"/>
          </a:p>
          <a:p>
            <a:r>
              <a:rPr lang="fr-FR" sz="10000" dirty="0" err="1" smtClean="0"/>
              <a:t>be</a:t>
            </a:r>
            <a:r>
              <a:rPr lang="fr-FR" sz="10000" dirty="0" err="1" smtClean="0">
                <a:solidFill>
                  <a:srgbClr val="FFFF00"/>
                </a:solidFill>
              </a:rPr>
              <a:t>ll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a</a:t>
            </a:r>
            <a:r>
              <a:rPr lang="fr-FR" sz="10000" dirty="0" err="1" smtClean="0">
                <a:solidFill>
                  <a:srgbClr val="FFFF00"/>
                </a:solidFill>
              </a:rPr>
              <a:t>l</a:t>
            </a:r>
            <a:r>
              <a:rPr lang="fr-FR" sz="10000" dirty="0" err="1" smtClean="0"/>
              <a:t>ways</a:t>
            </a:r>
            <a:endParaRPr lang="fr-FR" sz="10000" dirty="0" smtClean="0"/>
          </a:p>
          <a:p>
            <a:r>
              <a:rPr lang="fr-FR" sz="10000" dirty="0" err="1" smtClean="0"/>
              <a:t>fee</a:t>
            </a:r>
            <a:r>
              <a:rPr lang="fr-FR" sz="10000" dirty="0" err="1" smtClean="0">
                <a:solidFill>
                  <a:srgbClr val="FFFF00"/>
                </a:solidFill>
              </a:rPr>
              <a:t>l</a:t>
            </a:r>
            <a:endParaRPr lang="fr-FR" sz="10000" dirty="0" smtClean="0"/>
          </a:p>
          <a:p>
            <a:r>
              <a:rPr lang="fr-FR" sz="10000" dirty="0" err="1" smtClean="0"/>
              <a:t>ru</a:t>
            </a:r>
            <a:r>
              <a:rPr lang="fr-FR" sz="10000" dirty="0" err="1" smtClean="0">
                <a:solidFill>
                  <a:srgbClr val="FFFF00"/>
                </a:solidFill>
              </a:rPr>
              <a:t>l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l</a:t>
            </a:r>
            <a:r>
              <a:rPr lang="fr-FR" sz="10000" dirty="0" smtClean="0"/>
              <a:t>and</a:t>
            </a:r>
          </a:p>
          <a:p>
            <a:r>
              <a:rPr lang="fr-FR" sz="10000" dirty="0" smtClean="0"/>
              <a:t>pu</a:t>
            </a:r>
            <a:r>
              <a:rPr lang="fr-FR" sz="10000" dirty="0" smtClean="0">
                <a:solidFill>
                  <a:srgbClr val="FFFF00"/>
                </a:solidFill>
              </a:rPr>
              <a:t>ll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l</a:t>
            </a:r>
            <a:r>
              <a:rPr lang="fr-FR" sz="10000" dirty="0" err="1" smtClean="0"/>
              <a:t>amb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l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walkway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w</a:t>
            </a:r>
            <a:r>
              <a:rPr lang="fr-FR" sz="10000" dirty="0" err="1" smtClean="0"/>
              <a:t>e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o</a:t>
            </a:r>
            <a:r>
              <a:rPr lang="fr-FR" sz="10000" dirty="0" smtClean="0"/>
              <a:t>ne</a:t>
            </a:r>
          </a:p>
          <a:p>
            <a:r>
              <a:rPr lang="fr-FR" sz="10000" dirty="0" err="1" smtClean="0"/>
              <a:t>q</a:t>
            </a:r>
            <a:r>
              <a:rPr lang="fr-FR" sz="10000" dirty="0" err="1" smtClean="0">
                <a:solidFill>
                  <a:srgbClr val="FFFF00"/>
                </a:solidFill>
              </a:rPr>
              <a:t>u</a:t>
            </a:r>
            <a:r>
              <a:rPr lang="fr-FR" sz="10000" dirty="0" err="1" smtClean="0"/>
              <a:t>een</a:t>
            </a:r>
            <a:endParaRPr lang="fr-FR" sz="10000" dirty="0" smtClean="0"/>
          </a:p>
          <a:p>
            <a:r>
              <a:rPr lang="fr-FR" sz="10000" dirty="0" err="1" smtClean="0"/>
              <a:t>s</a:t>
            </a:r>
            <a:r>
              <a:rPr lang="fr-FR" sz="10000" dirty="0" err="1" smtClean="0">
                <a:solidFill>
                  <a:srgbClr val="FFFF00"/>
                </a:solidFill>
              </a:rPr>
              <a:t>w</a:t>
            </a:r>
            <a:r>
              <a:rPr lang="fr-FR" sz="10000" dirty="0" err="1" smtClean="0"/>
              <a:t>im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w</a:t>
            </a:r>
            <a:r>
              <a:rPr lang="fr-FR" sz="10000" dirty="0" err="1" smtClean="0"/>
              <a:t>omen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wh</a:t>
            </a:r>
            <a:r>
              <a:rPr lang="fr-FR" sz="10000" dirty="0" err="1" smtClean="0"/>
              <a:t>en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wh</a:t>
            </a:r>
            <a:r>
              <a:rPr lang="fr-FR" sz="10000" dirty="0" err="1" smtClean="0"/>
              <a:t>ere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w</a:t>
            </a:r>
            <a:r>
              <a:rPr lang="fr-FR" sz="10000" dirty="0" err="1" smtClean="0"/>
              <a:t>ork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w</a:t>
            </a:r>
            <a:r>
              <a:rPr lang="fr-FR" sz="10000" dirty="0" err="1" smtClean="0"/>
              <a:t>ild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w</a:t>
            </a:r>
            <a:r>
              <a:rPr lang="fr-FR" sz="10000" dirty="0" err="1" smtClean="0"/>
              <a:t>ay</a:t>
            </a:r>
            <a:endParaRPr lang="fr-FR" sz="10000" dirty="0" smtClean="0"/>
          </a:p>
          <a:p>
            <a:r>
              <a:rPr lang="fr-FR" sz="10000" dirty="0" err="1" smtClean="0"/>
              <a:t>to</a:t>
            </a:r>
            <a:r>
              <a:rPr lang="fr-FR" sz="10000" dirty="0" err="1" smtClean="0">
                <a:solidFill>
                  <a:srgbClr val="FFFF00"/>
                </a:solidFill>
              </a:rPr>
              <a:t>w</a:t>
            </a:r>
            <a:r>
              <a:rPr lang="fr-FR" sz="10000" dirty="0" err="1" smtClean="0"/>
              <a:t>er</a:t>
            </a:r>
          </a:p>
          <a:p>
            <a:r>
              <a:rPr lang="fr-FR" sz="10000" dirty="0" err="1" smtClean="0"/>
              <a:t>sno</a:t>
            </a:r>
            <a:r>
              <a:rPr lang="fr-FR" sz="10000" dirty="0" err="1" smtClean="0">
                <a:solidFill>
                  <a:srgbClr val="FFFF00"/>
                </a:solidFill>
              </a:rPr>
              <a:t>w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w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yoyo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>
                <a:solidFill>
                  <a:srgbClr val="FFFF00"/>
                </a:solidFill>
              </a:rPr>
              <a:t>y</a:t>
            </a:r>
            <a:r>
              <a:rPr lang="fr-FR" sz="10000" dirty="0" err="1" smtClean="0"/>
              <a:t>es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y</a:t>
            </a:r>
            <a:r>
              <a:rPr lang="fr-FR" sz="10000" dirty="0" err="1" smtClean="0"/>
              <a:t>ellow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eu</a:t>
            </a:r>
            <a:r>
              <a:rPr lang="fr-FR" sz="10000" dirty="0" err="1" smtClean="0"/>
              <a:t>phoria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U</a:t>
            </a:r>
            <a:r>
              <a:rPr lang="fr-FR" sz="10000" dirty="0" smtClean="0"/>
              <a:t>K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u</a:t>
            </a:r>
            <a:r>
              <a:rPr lang="fr-FR" sz="10000" dirty="0" err="1" smtClean="0"/>
              <a:t>nited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u</a:t>
            </a:r>
            <a:r>
              <a:rPr lang="fr-FR" sz="10000" dirty="0" err="1" smtClean="0"/>
              <a:t>sual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f</a:t>
            </a:r>
            <a:r>
              <a:rPr lang="fr-FR" sz="10000" dirty="0" smtClean="0">
                <a:solidFill>
                  <a:srgbClr val="FFFF00"/>
                </a:solidFill>
              </a:rPr>
              <a:t>e</a:t>
            </a:r>
            <a:r>
              <a:rPr lang="fr-FR" sz="10000" dirty="0" smtClean="0"/>
              <a:t>w</a:t>
            </a:r>
          </a:p>
          <a:p>
            <a:r>
              <a:rPr lang="fr-FR" sz="10000" dirty="0" smtClean="0"/>
              <a:t>b</a:t>
            </a:r>
            <a:r>
              <a:rPr lang="fr-FR" sz="10000" dirty="0" smtClean="0">
                <a:solidFill>
                  <a:srgbClr val="FFFF00"/>
                </a:solidFill>
              </a:rPr>
              <a:t>ea</a:t>
            </a:r>
            <a:r>
              <a:rPr lang="fr-FR" sz="10000" dirty="0" smtClean="0"/>
              <a:t>uty</a:t>
            </a:r>
          </a:p>
          <a:p>
            <a:r>
              <a:rPr lang="fr-FR" sz="10000" dirty="0" smtClean="0"/>
              <a:t>q</a:t>
            </a:r>
            <a:r>
              <a:rPr lang="fr-FR" sz="10000" dirty="0" smtClean="0">
                <a:solidFill>
                  <a:srgbClr val="FFFF00"/>
                </a:solidFill>
              </a:rPr>
              <a:t>u</a:t>
            </a:r>
            <a:r>
              <a:rPr lang="fr-FR" sz="10000" dirty="0" smtClean="0"/>
              <a:t>eue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y</a:t>
            </a:r>
            <a:r>
              <a:rPr lang="fr-FR" sz="10000" dirty="0" err="1" smtClean="0"/>
              <a:t>et</a:t>
            </a:r>
            <a:endParaRPr lang="fr-FR" sz="10000" dirty="0" smtClean="0"/>
          </a:p>
          <a:p>
            <a:r>
              <a:rPr lang="fr-FR" sz="10000" dirty="0" smtClean="0">
                <a:solidFill>
                  <a:srgbClr val="FFFF00"/>
                </a:solidFill>
              </a:rPr>
              <a:t>J</a:t>
            </a:r>
            <a:r>
              <a:rPr lang="fr-FR" sz="10000" dirty="0" smtClean="0"/>
              <a:t>ung </a:t>
            </a:r>
          </a:p>
          <a:p>
            <a:r>
              <a:rPr lang="fr-FR" sz="10000" dirty="0" smtClean="0">
                <a:solidFill>
                  <a:srgbClr val="FFFF00"/>
                </a:solidFill>
              </a:rPr>
              <a:t>u</a:t>
            </a:r>
            <a:r>
              <a:rPr lang="fr-FR" sz="10000" dirty="0" smtClean="0"/>
              <a:t>se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j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2084294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Possible  pairs of </a:t>
            </a:r>
            <a:r>
              <a:rPr lang="fr-FR" dirty="0" err="1" smtClean="0"/>
              <a:t>vowels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5616388" cy="4068763"/>
          </a:xfrm>
        </p:spPr>
        <p:txBody>
          <a:bodyPr/>
          <a:lstStyle/>
          <a:p>
            <a:r>
              <a:rPr sz="2500" dirty="0" smtClean="0">
                <a:latin typeface="Arial"/>
              </a:rPr>
              <a:t>seat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s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iː</a:t>
            </a:r>
            <a:r>
              <a:rPr sz="2500" dirty="0" smtClean="0">
                <a:latin typeface="Arial"/>
              </a:rPr>
              <a:t>t</a:t>
            </a:r>
            <a:r>
              <a:rPr lang="fr-FR" sz="2500" dirty="0" smtClean="0">
                <a:latin typeface="Arial"/>
              </a:rPr>
              <a:t>/ - </a:t>
            </a:r>
            <a:r>
              <a:rPr sz="2500" dirty="0" smtClean="0">
                <a:latin typeface="Arial"/>
              </a:rPr>
              <a:t>sit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s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ɪ</a:t>
            </a:r>
            <a:r>
              <a:rPr sz="2500" dirty="0" smtClean="0">
                <a:latin typeface="Arial"/>
              </a:rPr>
              <a:t>t</a:t>
            </a:r>
            <a:r>
              <a:rPr lang="fr-FR" sz="2500" dirty="0" smtClean="0">
                <a:latin typeface="Arial"/>
              </a:rPr>
              <a:t>/</a:t>
            </a:r>
            <a:endParaRPr sz="2500" dirty="0" smtClean="0">
              <a:latin typeface="Arial"/>
            </a:endParaRPr>
          </a:p>
          <a:p>
            <a:r>
              <a:rPr sz="2500" dirty="0" smtClean="0">
                <a:latin typeface="Arial"/>
              </a:rPr>
              <a:t>bed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b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ɛ</a:t>
            </a:r>
            <a:r>
              <a:rPr sz="2500" dirty="0" smtClean="0">
                <a:latin typeface="Arial"/>
              </a:rPr>
              <a:t>d</a:t>
            </a:r>
            <a:r>
              <a:rPr lang="fr-FR" sz="2500" dirty="0" smtClean="0">
                <a:latin typeface="Arial"/>
              </a:rPr>
              <a:t>/-</a:t>
            </a:r>
            <a:r>
              <a:rPr sz="2500" dirty="0" smtClean="0">
                <a:latin typeface="Arial"/>
              </a:rPr>
              <a:t> bad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b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æ</a:t>
            </a:r>
            <a:r>
              <a:rPr sz="2500" dirty="0" smtClean="0">
                <a:latin typeface="Arial"/>
              </a:rPr>
              <a:t>d</a:t>
            </a:r>
            <a:r>
              <a:rPr lang="fr-FR" sz="2500" dirty="0" smtClean="0">
                <a:latin typeface="Arial"/>
              </a:rPr>
              <a:t>/</a:t>
            </a:r>
            <a:endParaRPr sz="2500" dirty="0" smtClean="0">
              <a:latin typeface="Arial"/>
            </a:endParaRPr>
          </a:p>
          <a:p>
            <a:r>
              <a:rPr sz="2500" dirty="0" smtClean="0">
                <a:latin typeface="Arial"/>
              </a:rPr>
              <a:t>foot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f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ʊ</a:t>
            </a:r>
            <a:r>
              <a:rPr sz="2500" dirty="0" smtClean="0">
                <a:latin typeface="Arial"/>
              </a:rPr>
              <a:t>t</a:t>
            </a:r>
            <a:r>
              <a:rPr lang="fr-FR" sz="2500" dirty="0" smtClean="0">
                <a:latin typeface="Arial"/>
              </a:rPr>
              <a:t>/-</a:t>
            </a:r>
            <a:r>
              <a:rPr sz="2500" dirty="0" smtClean="0">
                <a:latin typeface="Arial"/>
              </a:rPr>
              <a:t> food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f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uː</a:t>
            </a:r>
            <a:r>
              <a:rPr sz="2500" dirty="0" smtClean="0">
                <a:latin typeface="Arial"/>
              </a:rPr>
              <a:t>d</a:t>
            </a:r>
            <a:r>
              <a:rPr lang="fr-FR" sz="2500" dirty="0" smtClean="0">
                <a:latin typeface="Arial"/>
              </a:rPr>
              <a:t>/</a:t>
            </a:r>
            <a:endParaRPr sz="2500" dirty="0" smtClean="0">
              <a:latin typeface="Arial"/>
            </a:endParaRPr>
          </a:p>
          <a:p>
            <a:r>
              <a:rPr sz="2500" dirty="0" smtClean="0">
                <a:latin typeface="Arial"/>
              </a:rPr>
              <a:t>cot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k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ɒ</a:t>
            </a:r>
            <a:r>
              <a:rPr sz="2500" dirty="0" smtClean="0">
                <a:latin typeface="Arial"/>
              </a:rPr>
              <a:t>t</a:t>
            </a:r>
            <a:r>
              <a:rPr lang="fr-FR" sz="2500" dirty="0" smtClean="0">
                <a:latin typeface="Arial"/>
              </a:rPr>
              <a:t>/-</a:t>
            </a:r>
            <a:r>
              <a:rPr sz="2500" dirty="0" smtClean="0">
                <a:latin typeface="Arial"/>
              </a:rPr>
              <a:t> caught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k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ɔː</a:t>
            </a:r>
            <a:r>
              <a:rPr sz="2500" dirty="0" smtClean="0">
                <a:latin typeface="Arial"/>
              </a:rPr>
              <a:t>t</a:t>
            </a:r>
            <a:r>
              <a:rPr lang="fr-FR" sz="2500" dirty="0" smtClean="0">
                <a:latin typeface="Arial"/>
              </a:rPr>
              <a:t>/</a:t>
            </a:r>
          </a:p>
          <a:p>
            <a:r>
              <a:rPr lang="fr-FR" sz="2500" dirty="0" smtClean="0">
                <a:latin typeface="Arial"/>
              </a:rPr>
              <a:t>/ 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ə</a:t>
            </a:r>
            <a:r>
              <a:rPr lang="fr-FR" sz="2500" dirty="0" smtClean="0">
                <a:latin typeface="Arial"/>
              </a:rPr>
              <a:t>/ </a:t>
            </a:r>
            <a:r>
              <a:rPr lang="fr-FR" sz="2500" dirty="0" err="1" smtClean="0">
                <a:latin typeface="Arial"/>
              </a:rPr>
              <a:t>can</a:t>
            </a:r>
            <a:r>
              <a:rPr lang="fr-FR" sz="2500" dirty="0" smtClean="0">
                <a:latin typeface="Arial"/>
              </a:rPr>
              <a:t> replace </a:t>
            </a:r>
            <a:r>
              <a:rPr lang="fr-FR" sz="2500" dirty="0" err="1" smtClean="0">
                <a:latin typeface="Arial"/>
              </a:rPr>
              <a:t>anyvowel</a:t>
            </a:r>
            <a:r>
              <a:rPr lang="fr-FR" sz="2500" dirty="0" smtClean="0">
                <a:latin typeface="Arial"/>
              </a:rPr>
              <a:t> …</a:t>
            </a:r>
          </a:p>
          <a:p>
            <a:endParaRPr sz="2500" dirty="0" smtClean="0">
              <a:latin typeface="Arial"/>
            </a:endParaRP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4177554" cy="4068763"/>
          </a:xfrm>
        </p:spPr>
        <p:txBody>
          <a:bodyPr/>
          <a:lstStyle/>
          <a:p>
            <a:r>
              <a:rPr sz="2500" dirty="0" smtClean="0">
                <a:latin typeface="Arial"/>
              </a:rPr>
              <a:t>come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k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ʌ</a:t>
            </a:r>
            <a:r>
              <a:rPr sz="2500" dirty="0" smtClean="0">
                <a:latin typeface="Arial"/>
              </a:rPr>
              <a:t>m</a:t>
            </a:r>
            <a:r>
              <a:rPr lang="fr-FR" sz="2500" dirty="0" smtClean="0">
                <a:latin typeface="Arial"/>
              </a:rPr>
              <a:t>/-</a:t>
            </a:r>
            <a:r>
              <a:rPr sz="2500" dirty="0" smtClean="0">
                <a:latin typeface="Arial"/>
              </a:rPr>
              <a:t> calm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k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ɑː</a:t>
            </a:r>
            <a:r>
              <a:rPr sz="2500" dirty="0" smtClean="0">
                <a:latin typeface="Arial"/>
              </a:rPr>
              <a:t>m</a:t>
            </a:r>
            <a:r>
              <a:rPr lang="fr-FR" sz="2500" dirty="0" smtClean="0">
                <a:latin typeface="Arial"/>
              </a:rPr>
              <a:t>/</a:t>
            </a:r>
            <a:endParaRPr sz="2500" dirty="0" smtClean="0">
              <a:latin typeface="Arial"/>
            </a:endParaRPr>
          </a:p>
          <a:p>
            <a:r>
              <a:rPr sz="2500" dirty="0" smtClean="0">
                <a:latin typeface="Arial"/>
              </a:rPr>
              <a:t>bag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b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æ</a:t>
            </a:r>
            <a:r>
              <a:rPr sz="2500" dirty="0" smtClean="0">
                <a:latin typeface="Arial"/>
              </a:rPr>
              <a:t>g</a:t>
            </a:r>
            <a:r>
              <a:rPr lang="fr-FR" sz="2500" dirty="0" smtClean="0">
                <a:latin typeface="Arial"/>
              </a:rPr>
              <a:t>/-</a:t>
            </a:r>
            <a:r>
              <a:rPr sz="2500" dirty="0" smtClean="0">
                <a:latin typeface="Arial"/>
              </a:rPr>
              <a:t> bug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b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ʌ</a:t>
            </a:r>
            <a:r>
              <a:rPr sz="2500" dirty="0" smtClean="0">
                <a:latin typeface="Arial"/>
              </a:rPr>
              <a:t>g</a:t>
            </a:r>
            <a:r>
              <a:rPr lang="fr-FR" sz="2500" dirty="0" smtClean="0">
                <a:latin typeface="Arial"/>
              </a:rPr>
              <a:t>/</a:t>
            </a:r>
            <a:endParaRPr sz="2500" dirty="0" smtClean="0">
              <a:latin typeface="Arial"/>
            </a:endParaRPr>
          </a:p>
          <a:p>
            <a:r>
              <a:rPr sz="2500" dirty="0" smtClean="0">
                <a:latin typeface="Arial"/>
              </a:rPr>
              <a:t>bed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b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ɛ</a:t>
            </a:r>
            <a:r>
              <a:rPr sz="2500" dirty="0" smtClean="0">
                <a:latin typeface="Arial"/>
              </a:rPr>
              <a:t>d</a:t>
            </a:r>
            <a:r>
              <a:rPr lang="fr-FR" sz="2500" dirty="0" smtClean="0">
                <a:latin typeface="Arial"/>
              </a:rPr>
              <a:t>/-</a:t>
            </a:r>
            <a:r>
              <a:rPr sz="2500" dirty="0" smtClean="0">
                <a:latin typeface="Arial"/>
              </a:rPr>
              <a:t> bird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b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ɜː</a:t>
            </a:r>
            <a:r>
              <a:rPr sz="2500" dirty="0" smtClean="0">
                <a:latin typeface="Arial"/>
              </a:rPr>
              <a:t>d</a:t>
            </a:r>
            <a:r>
              <a:rPr lang="fr-FR" sz="2500" dirty="0" smtClean="0">
                <a:latin typeface="Arial"/>
              </a:rPr>
              <a:t>/</a:t>
            </a:r>
            <a:endParaRPr sz="2500" dirty="0" smtClean="0">
              <a:latin typeface="Arial"/>
            </a:endParaRPr>
          </a:p>
          <a:p>
            <a:r>
              <a:rPr sz="2500" dirty="0" smtClean="0">
                <a:latin typeface="Arial"/>
              </a:rPr>
              <a:t>pan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p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æ</a:t>
            </a:r>
            <a:r>
              <a:rPr sz="2500" dirty="0" smtClean="0">
                <a:latin typeface="Arial"/>
              </a:rPr>
              <a:t>n</a:t>
            </a:r>
            <a:r>
              <a:rPr lang="fr-FR" sz="2500" dirty="0" smtClean="0">
                <a:latin typeface="Arial"/>
              </a:rPr>
              <a:t>/-</a:t>
            </a:r>
            <a:r>
              <a:rPr sz="2500" dirty="0" smtClean="0">
                <a:latin typeface="Arial"/>
              </a:rPr>
              <a:t> ban </a:t>
            </a:r>
            <a:r>
              <a:rPr lang="fr-FR" sz="2500" dirty="0" smtClean="0">
                <a:latin typeface="Arial"/>
              </a:rPr>
              <a:t>/</a:t>
            </a:r>
            <a:r>
              <a:rPr sz="2500" dirty="0" smtClean="0">
                <a:latin typeface="Arial"/>
              </a:rPr>
              <a:t>b</a:t>
            </a:r>
            <a:r>
              <a:rPr sz="2500" dirty="0" smtClean="0">
                <a:solidFill>
                  <a:srgbClr val="FF0000"/>
                </a:solidFill>
                <a:latin typeface="Arial"/>
              </a:rPr>
              <a:t>æ</a:t>
            </a:r>
            <a:r>
              <a:rPr sz="2500" dirty="0" smtClean="0">
                <a:latin typeface="Arial"/>
              </a:rPr>
              <a:t>n</a:t>
            </a:r>
            <a:r>
              <a:rPr lang="fr-FR" sz="2500" dirty="0" smtClean="0">
                <a:latin typeface="Arial"/>
              </a:rPr>
              <a:t>/</a:t>
            </a:r>
            <a:endParaRPr sz="2500" dirty="0" smtClean="0">
              <a:latin typeface="Arial"/>
            </a:endParaRP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46</a:t>
            </a:fld>
            <a:endParaRPr lang="fr-F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Possible pairs of </a:t>
            </a:r>
            <a:r>
              <a:rPr lang="fr-FR" dirty="0" err="1" smtClean="0"/>
              <a:t>diphthongs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5692588" cy="4068763"/>
          </a:xfrm>
        </p:spPr>
        <p:txBody>
          <a:bodyPr>
            <a:normAutofit/>
          </a:bodyPr>
          <a:lstStyle/>
          <a:p>
            <a:r>
              <a:rPr sz="3000" dirty="0" smtClean="0">
                <a:latin typeface="Arial"/>
              </a:rPr>
              <a:t>peer </a:t>
            </a:r>
            <a:r>
              <a:rPr lang="fr-FR" sz="3000" dirty="0" smtClean="0">
                <a:latin typeface="Arial"/>
              </a:rPr>
              <a:t>/</a:t>
            </a:r>
            <a:r>
              <a:rPr sz="3000" dirty="0" smtClean="0">
                <a:latin typeface="Arial"/>
              </a:rPr>
              <a:t>p</a:t>
            </a:r>
            <a:r>
              <a:rPr sz="3000" dirty="0" smtClean="0">
                <a:solidFill>
                  <a:srgbClr val="FF0000"/>
                </a:solidFill>
                <a:latin typeface="Arial"/>
              </a:rPr>
              <a:t>ɪə</a:t>
            </a:r>
            <a:r>
              <a:rPr lang="fr-FR" sz="3000" dirty="0" smtClean="0">
                <a:latin typeface="Arial"/>
              </a:rPr>
              <a:t>/-</a:t>
            </a:r>
            <a:r>
              <a:rPr sz="3000" dirty="0" smtClean="0">
                <a:latin typeface="Arial"/>
              </a:rPr>
              <a:t> pair </a:t>
            </a:r>
            <a:r>
              <a:rPr lang="fr-FR" sz="3000" dirty="0" smtClean="0">
                <a:latin typeface="Arial"/>
              </a:rPr>
              <a:t>/</a:t>
            </a:r>
            <a:r>
              <a:rPr sz="3000" dirty="0" smtClean="0">
                <a:latin typeface="Arial"/>
              </a:rPr>
              <a:t>p</a:t>
            </a:r>
            <a:r>
              <a:rPr sz="3000" dirty="0" smtClean="0">
                <a:solidFill>
                  <a:srgbClr val="FF0000"/>
                </a:solidFill>
                <a:latin typeface="Arial"/>
              </a:rPr>
              <a:t>eə</a:t>
            </a:r>
            <a:r>
              <a:rPr lang="fr-FR" sz="3000" dirty="0" smtClean="0">
                <a:latin typeface="Arial"/>
              </a:rPr>
              <a:t>/</a:t>
            </a:r>
            <a:endParaRPr sz="3000" dirty="0" smtClean="0">
              <a:latin typeface="Arial"/>
            </a:endParaRPr>
          </a:p>
          <a:p>
            <a:r>
              <a:rPr sz="3000" dirty="0" smtClean="0">
                <a:latin typeface="Arial"/>
              </a:rPr>
              <a:t>coach </a:t>
            </a:r>
            <a:r>
              <a:rPr lang="fr-FR" sz="3000" dirty="0" smtClean="0">
                <a:latin typeface="Arial"/>
              </a:rPr>
              <a:t>/</a:t>
            </a:r>
            <a:r>
              <a:rPr sz="3000" dirty="0" smtClean="0">
                <a:latin typeface="Arial"/>
              </a:rPr>
              <a:t>k</a:t>
            </a:r>
            <a:r>
              <a:rPr sz="3000" dirty="0" smtClean="0">
                <a:solidFill>
                  <a:srgbClr val="FF0000"/>
                </a:solidFill>
                <a:latin typeface="Arial"/>
              </a:rPr>
              <a:t>əʊ</a:t>
            </a:r>
            <a:r>
              <a:rPr sz="3000" dirty="0" smtClean="0">
                <a:latin typeface="Arial"/>
              </a:rPr>
              <a:t>ʧ</a:t>
            </a:r>
            <a:r>
              <a:rPr lang="fr-FR" sz="3000" dirty="0" smtClean="0">
                <a:latin typeface="Arial"/>
              </a:rPr>
              <a:t>/-</a:t>
            </a:r>
            <a:r>
              <a:rPr sz="3000" dirty="0" smtClean="0">
                <a:latin typeface="Arial"/>
              </a:rPr>
              <a:t> couch</a:t>
            </a:r>
            <a:r>
              <a:rPr lang="fr-FR" sz="3000" dirty="0" smtClean="0">
                <a:latin typeface="Arial"/>
              </a:rPr>
              <a:t> /</a:t>
            </a:r>
            <a:r>
              <a:rPr sz="3000" dirty="0" smtClean="0">
                <a:latin typeface="Arial"/>
              </a:rPr>
              <a:t>k</a:t>
            </a:r>
            <a:r>
              <a:rPr sz="3000" dirty="0" smtClean="0">
                <a:solidFill>
                  <a:srgbClr val="FF0000"/>
                </a:solidFill>
                <a:latin typeface="Arial"/>
              </a:rPr>
              <a:t>aʊ</a:t>
            </a:r>
            <a:r>
              <a:rPr sz="3000" dirty="0" smtClean="0">
                <a:latin typeface="Arial"/>
              </a:rPr>
              <a:t>ʧ</a:t>
            </a:r>
            <a:r>
              <a:rPr lang="fr-FR" sz="3000" dirty="0" smtClean="0">
                <a:latin typeface="Arial"/>
              </a:rPr>
              <a:t>/</a:t>
            </a:r>
            <a:endParaRPr sz="3000" dirty="0" smtClean="0">
              <a:latin typeface="Arial"/>
            </a:endParaRPr>
          </a:p>
          <a:p>
            <a:r>
              <a:rPr sz="3000" dirty="0" smtClean="0">
                <a:latin typeface="Arial"/>
              </a:rPr>
              <a:t>bay </a:t>
            </a:r>
            <a:r>
              <a:rPr lang="fr-FR" sz="3000" dirty="0" smtClean="0">
                <a:latin typeface="Arial"/>
              </a:rPr>
              <a:t>/</a:t>
            </a:r>
            <a:r>
              <a:rPr sz="3000" dirty="0" smtClean="0">
                <a:latin typeface="Arial"/>
              </a:rPr>
              <a:t>b</a:t>
            </a:r>
            <a:r>
              <a:rPr sz="3000" dirty="0" smtClean="0">
                <a:solidFill>
                  <a:srgbClr val="FF0000"/>
                </a:solidFill>
                <a:latin typeface="Arial"/>
              </a:rPr>
              <a:t>eɪ</a:t>
            </a:r>
            <a:r>
              <a:rPr lang="fr-FR" sz="3000" dirty="0" smtClean="0">
                <a:latin typeface="Arial"/>
              </a:rPr>
              <a:t>/- </a:t>
            </a:r>
            <a:r>
              <a:rPr sz="3000" dirty="0" smtClean="0">
                <a:latin typeface="Arial"/>
              </a:rPr>
              <a:t>buy </a:t>
            </a:r>
            <a:r>
              <a:rPr lang="fr-FR" sz="3000" dirty="0" smtClean="0">
                <a:latin typeface="Arial"/>
              </a:rPr>
              <a:t>/</a:t>
            </a:r>
            <a:r>
              <a:rPr sz="3000" dirty="0" smtClean="0">
                <a:latin typeface="Arial"/>
              </a:rPr>
              <a:t>b</a:t>
            </a:r>
            <a:r>
              <a:rPr sz="3000" dirty="0" smtClean="0">
                <a:solidFill>
                  <a:srgbClr val="FF0000"/>
                </a:solidFill>
                <a:latin typeface="Arial"/>
              </a:rPr>
              <a:t>aɪ</a:t>
            </a:r>
            <a:r>
              <a:rPr lang="fr-FR" sz="3000" dirty="0" smtClean="0">
                <a:latin typeface="Arial"/>
              </a:rPr>
              <a:t>/-</a:t>
            </a:r>
            <a:r>
              <a:rPr sz="3000" dirty="0" smtClean="0">
                <a:latin typeface="Arial"/>
              </a:rPr>
              <a:t> boy </a:t>
            </a:r>
            <a:r>
              <a:rPr lang="fr-FR" sz="3000" dirty="0" smtClean="0">
                <a:latin typeface="Arial"/>
              </a:rPr>
              <a:t>/</a:t>
            </a:r>
            <a:r>
              <a:rPr sz="3000" dirty="0" smtClean="0">
                <a:latin typeface="Arial"/>
              </a:rPr>
              <a:t>b</a:t>
            </a:r>
            <a:r>
              <a:rPr sz="3000" dirty="0" smtClean="0">
                <a:solidFill>
                  <a:srgbClr val="FF0000"/>
                </a:solidFill>
                <a:latin typeface="Arial"/>
              </a:rPr>
              <a:t>ɔɪ</a:t>
            </a:r>
            <a:r>
              <a:rPr lang="fr-FR" sz="3000" dirty="0" smtClean="0">
                <a:latin typeface="Arial"/>
              </a:rPr>
              <a:t>/</a:t>
            </a:r>
            <a:endParaRPr sz="3000" dirty="0" smtClean="0">
              <a:latin typeface="Arial"/>
            </a:endParaRPr>
          </a:p>
          <a:p>
            <a:endParaRPr lang="fr-FR" sz="3000" dirty="0">
              <a:latin typeface="Arial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47</a:t>
            </a:fld>
            <a:endParaRPr lang="fr-F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Possible pairs of consonants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dirty="0" smtClean="0">
                <a:latin typeface="Arial"/>
              </a:rPr>
              <a:t>pan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p</a:t>
            </a:r>
            <a:r>
              <a:rPr dirty="0" smtClean="0">
                <a:latin typeface="Arial"/>
              </a:rPr>
              <a:t>æn</a:t>
            </a:r>
            <a:r>
              <a:rPr lang="fr-FR" dirty="0" smtClean="0">
                <a:latin typeface="Arial"/>
              </a:rPr>
              <a:t>/-</a:t>
            </a:r>
            <a:r>
              <a:rPr dirty="0" smtClean="0">
                <a:latin typeface="Arial"/>
              </a:rPr>
              <a:t> ban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b</a:t>
            </a:r>
            <a:r>
              <a:rPr dirty="0" smtClean="0">
                <a:latin typeface="Arial"/>
              </a:rPr>
              <a:t>æn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r>
              <a:rPr dirty="0" smtClean="0">
                <a:latin typeface="Arial"/>
              </a:rPr>
              <a:t>of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latin typeface="Arial"/>
              </a:rPr>
              <a:t>ɒ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v</a:t>
            </a:r>
            <a:r>
              <a:rPr lang="fr-FR" dirty="0" smtClean="0">
                <a:latin typeface="Arial"/>
              </a:rPr>
              <a:t>/- </a:t>
            </a:r>
            <a:r>
              <a:rPr dirty="0" smtClean="0">
                <a:latin typeface="Arial"/>
              </a:rPr>
              <a:t>off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latin typeface="Arial"/>
              </a:rPr>
              <a:t>ɒ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f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r>
              <a:rPr dirty="0" smtClean="0">
                <a:latin typeface="Arial"/>
              </a:rPr>
              <a:t>to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t</a:t>
            </a:r>
            <a:r>
              <a:rPr dirty="0" smtClean="0">
                <a:latin typeface="Arial"/>
              </a:rPr>
              <a:t>uː</a:t>
            </a:r>
            <a:r>
              <a:rPr lang="fr-FR" dirty="0" smtClean="0">
                <a:latin typeface="Arial"/>
              </a:rPr>
              <a:t>/- </a:t>
            </a:r>
            <a:r>
              <a:rPr dirty="0" smtClean="0">
                <a:latin typeface="Arial"/>
              </a:rPr>
              <a:t>do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d</a:t>
            </a:r>
            <a:r>
              <a:rPr dirty="0" smtClean="0">
                <a:latin typeface="Arial"/>
              </a:rPr>
              <a:t>uː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r>
              <a:rPr dirty="0" smtClean="0">
                <a:latin typeface="Arial"/>
              </a:rPr>
              <a:t>thin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θ</a:t>
            </a:r>
            <a:r>
              <a:rPr dirty="0" smtClean="0">
                <a:latin typeface="Arial"/>
              </a:rPr>
              <a:t>ɪn</a:t>
            </a:r>
            <a:r>
              <a:rPr lang="fr-FR" dirty="0" smtClean="0">
                <a:latin typeface="Arial"/>
              </a:rPr>
              <a:t>/- </a:t>
            </a:r>
            <a:r>
              <a:rPr dirty="0" smtClean="0">
                <a:latin typeface="Arial"/>
              </a:rPr>
              <a:t> then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ð</a:t>
            </a:r>
            <a:r>
              <a:rPr dirty="0" smtClean="0">
                <a:latin typeface="Arial"/>
              </a:rPr>
              <a:t>ɛn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r>
              <a:rPr dirty="0" smtClean="0">
                <a:latin typeface="Arial"/>
              </a:rPr>
              <a:t>chin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ʧ</a:t>
            </a:r>
            <a:r>
              <a:rPr dirty="0" smtClean="0">
                <a:latin typeface="Arial"/>
              </a:rPr>
              <a:t>ɪn</a:t>
            </a:r>
            <a:r>
              <a:rPr lang="fr-FR" dirty="0" smtClean="0">
                <a:latin typeface="Arial"/>
              </a:rPr>
              <a:t>/ -</a:t>
            </a:r>
            <a:r>
              <a:rPr dirty="0" smtClean="0">
                <a:latin typeface="Arial"/>
              </a:rPr>
              <a:t>gin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ʤ</a:t>
            </a:r>
            <a:r>
              <a:rPr dirty="0" smtClean="0">
                <a:latin typeface="Arial"/>
              </a:rPr>
              <a:t>ɪn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r>
              <a:rPr dirty="0" smtClean="0">
                <a:latin typeface="Arial"/>
              </a:rPr>
              <a:t>bus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latin typeface="Arial"/>
              </a:rPr>
              <a:t>bʌ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s</a:t>
            </a:r>
            <a:r>
              <a:rPr dirty="0" smtClean="0">
                <a:latin typeface="Arial"/>
              </a:rPr>
              <a:t>/</a:t>
            </a:r>
            <a:r>
              <a:rPr lang="fr-FR" dirty="0" smtClean="0">
                <a:latin typeface="Arial"/>
              </a:rPr>
              <a:t> - </a:t>
            </a:r>
            <a:r>
              <a:rPr dirty="0" smtClean="0">
                <a:latin typeface="Arial"/>
              </a:rPr>
              <a:t>buzz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latin typeface="Arial"/>
              </a:rPr>
              <a:t>bʌ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z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>
                <a:latin typeface="Arial"/>
              </a:rPr>
              <a:t>dilution daɪˈluː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ʃ</a:t>
            </a:r>
            <a:r>
              <a:rPr dirty="0" smtClean="0">
                <a:latin typeface="Arial"/>
              </a:rPr>
              <a:t>ən / </a:t>
            </a:r>
            <a:r>
              <a:rPr lang="fr-FR" dirty="0" smtClean="0">
                <a:latin typeface="Arial"/>
              </a:rPr>
              <a:t/>
            </a:r>
            <a:br>
              <a:rPr lang="fr-FR" dirty="0" smtClean="0">
                <a:latin typeface="Arial"/>
              </a:rPr>
            </a:br>
            <a:r>
              <a:rPr dirty="0" smtClean="0">
                <a:latin typeface="Arial"/>
              </a:rPr>
              <a:t>dillusion</a:t>
            </a:r>
            <a:r>
              <a:rPr lang="fr-FR" dirty="0" smtClean="0">
                <a:latin typeface="Arial"/>
              </a:rPr>
              <a:t> d</a:t>
            </a:r>
            <a:r>
              <a:rPr dirty="0" smtClean="0">
                <a:latin typeface="Arial"/>
              </a:rPr>
              <a:t>ɪˈluː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ʒ</a:t>
            </a:r>
            <a:r>
              <a:rPr dirty="0" smtClean="0">
                <a:latin typeface="Arial"/>
              </a:rPr>
              <a:t>ən</a:t>
            </a:r>
          </a:p>
          <a:p>
            <a:r>
              <a:rPr dirty="0" smtClean="0">
                <a:latin typeface="Arial"/>
              </a:rPr>
              <a:t>came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k</a:t>
            </a:r>
            <a:r>
              <a:rPr dirty="0" smtClean="0">
                <a:latin typeface="Arial"/>
              </a:rPr>
              <a:t>eɪm</a:t>
            </a:r>
            <a:r>
              <a:rPr lang="fr-FR" dirty="0" smtClean="0">
                <a:latin typeface="Arial"/>
              </a:rPr>
              <a:t>/- </a:t>
            </a:r>
            <a:r>
              <a:rPr dirty="0" smtClean="0">
                <a:latin typeface="Arial"/>
              </a:rPr>
              <a:t> game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g</a:t>
            </a:r>
            <a:r>
              <a:rPr dirty="0" smtClean="0">
                <a:latin typeface="Arial"/>
              </a:rPr>
              <a:t>eɪm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r>
              <a:rPr dirty="0" smtClean="0">
                <a:latin typeface="Arial"/>
              </a:rPr>
              <a:t>race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r</a:t>
            </a:r>
            <a:r>
              <a:rPr dirty="0" smtClean="0">
                <a:latin typeface="Arial"/>
              </a:rPr>
              <a:t>eɪs/ </a:t>
            </a:r>
            <a:r>
              <a:rPr lang="fr-FR" dirty="0" smtClean="0">
                <a:latin typeface="Arial"/>
              </a:rPr>
              <a:t>- </a:t>
            </a:r>
            <a:r>
              <a:rPr dirty="0" smtClean="0">
                <a:latin typeface="Arial"/>
              </a:rPr>
              <a:t>lace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l</a:t>
            </a:r>
            <a:r>
              <a:rPr dirty="0" smtClean="0">
                <a:latin typeface="Arial"/>
              </a:rPr>
              <a:t>eɪs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r>
              <a:rPr dirty="0" smtClean="0">
                <a:latin typeface="Arial"/>
              </a:rPr>
              <a:t>wet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w</a:t>
            </a:r>
            <a:r>
              <a:rPr dirty="0" smtClean="0">
                <a:latin typeface="Arial"/>
              </a:rPr>
              <a:t>ɛt/ </a:t>
            </a:r>
            <a:r>
              <a:rPr lang="fr-FR" dirty="0" smtClean="0">
                <a:latin typeface="Arial"/>
              </a:rPr>
              <a:t>- </a:t>
            </a:r>
            <a:r>
              <a:rPr dirty="0" smtClean="0">
                <a:latin typeface="Arial"/>
              </a:rPr>
              <a:t>yet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j</a:t>
            </a:r>
            <a:r>
              <a:rPr dirty="0" smtClean="0">
                <a:latin typeface="Arial"/>
              </a:rPr>
              <a:t>ɛt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r>
              <a:rPr dirty="0" smtClean="0">
                <a:latin typeface="Arial"/>
              </a:rPr>
              <a:t>ban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latin typeface="Arial"/>
              </a:rPr>
              <a:t>bæ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n</a:t>
            </a:r>
            <a:r>
              <a:rPr dirty="0" smtClean="0">
                <a:latin typeface="Arial"/>
              </a:rPr>
              <a:t>/ </a:t>
            </a:r>
            <a:r>
              <a:rPr lang="fr-FR" dirty="0" smtClean="0">
                <a:latin typeface="Arial"/>
              </a:rPr>
              <a:t>- </a:t>
            </a:r>
            <a:r>
              <a:rPr dirty="0" smtClean="0">
                <a:latin typeface="Arial"/>
              </a:rPr>
              <a:t>bang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latin typeface="Arial"/>
              </a:rPr>
              <a:t>bæ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ŋ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r>
              <a:rPr dirty="0" smtClean="0">
                <a:latin typeface="Arial"/>
              </a:rPr>
              <a:t>had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h</a:t>
            </a:r>
            <a:r>
              <a:rPr dirty="0" smtClean="0">
                <a:latin typeface="Arial"/>
              </a:rPr>
              <a:t>æd/ </a:t>
            </a:r>
            <a:r>
              <a:rPr lang="fr-FR" dirty="0" smtClean="0">
                <a:latin typeface="Arial"/>
              </a:rPr>
              <a:t>- </a:t>
            </a:r>
            <a:r>
              <a:rPr dirty="0" smtClean="0">
                <a:latin typeface="Arial"/>
              </a:rPr>
              <a:t>mad </a:t>
            </a:r>
            <a:r>
              <a:rPr lang="fr-FR" dirty="0" smtClean="0">
                <a:latin typeface="Arial"/>
              </a:rPr>
              <a:t>/</a:t>
            </a:r>
            <a:r>
              <a:rPr dirty="0" smtClean="0">
                <a:solidFill>
                  <a:srgbClr val="FF0000"/>
                </a:solidFill>
                <a:latin typeface="Arial"/>
              </a:rPr>
              <a:t>m</a:t>
            </a:r>
            <a:r>
              <a:rPr dirty="0" smtClean="0">
                <a:latin typeface="Arial"/>
              </a:rPr>
              <a:t>æd</a:t>
            </a:r>
            <a:r>
              <a:rPr lang="fr-FR" dirty="0" smtClean="0">
                <a:latin typeface="Arial"/>
              </a:rPr>
              <a:t>/</a:t>
            </a:r>
            <a:endParaRPr dirty="0" smtClean="0">
              <a:latin typeface="Arial"/>
            </a:endParaRP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48</a:t>
            </a:fld>
            <a:endParaRPr lang="fr-F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4141694"/>
          </a:xfrm>
        </p:spPr>
        <p:txBody>
          <a:bodyPr/>
          <a:lstStyle/>
          <a:p>
            <a:r>
              <a:rPr lang="fr-FR" sz="3200" dirty="0" err="1" smtClean="0">
                <a:solidFill>
                  <a:schemeClr val="tx1"/>
                </a:solidFill>
              </a:rPr>
              <a:t>Downloadthispresentation</a:t>
            </a:r>
            <a:r>
              <a:rPr lang="fr-FR" sz="3200" dirty="0" smtClean="0">
                <a:solidFill>
                  <a:schemeClr val="tx1"/>
                </a:solidFill>
              </a:rPr>
              <a:t> :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>
                <a:hlinkClick r:id="rId2"/>
              </a:rPr>
              <a:t>Introducing API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err="1" smtClean="0">
                <a:solidFill>
                  <a:schemeClr val="tx1"/>
                </a:solidFill>
              </a:rPr>
              <a:t>Download</a:t>
            </a:r>
            <a:r>
              <a:rPr lang="fr-FR" sz="3200" dirty="0" smtClean="0">
                <a:solidFill>
                  <a:schemeClr val="tx1"/>
                </a:solidFill>
              </a:rPr>
              <a:t> a </a:t>
            </a:r>
            <a:r>
              <a:rPr lang="fr-FR" sz="3200" dirty="0" err="1" smtClean="0">
                <a:solidFill>
                  <a:schemeClr val="tx1"/>
                </a:solidFill>
              </a:rPr>
              <a:t>completelist</a:t>
            </a:r>
            <a:r>
              <a:rPr lang="fr-FR" sz="3200" dirty="0" smtClean="0">
                <a:solidFill>
                  <a:schemeClr val="tx1"/>
                </a:solidFill>
              </a:rPr>
              <a:t> of all the </a:t>
            </a:r>
            <a:r>
              <a:rPr lang="fr-FR" sz="3200" dirty="0" err="1" smtClean="0">
                <a:solidFill>
                  <a:schemeClr val="tx1"/>
                </a:solidFill>
              </a:rPr>
              <a:t>wordsusedhere</a:t>
            </a:r>
            <a:r>
              <a:rPr lang="fr-FR" sz="3200" dirty="0" smtClean="0">
                <a:solidFill>
                  <a:schemeClr val="tx1"/>
                </a:solidFill>
              </a:rPr>
              <a:t>: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>
                <a:hlinkClick r:id="rId3"/>
              </a:rPr>
              <a:t>List of </a:t>
            </a:r>
            <a:r>
              <a:rPr lang="fr-FR" sz="3200" dirty="0" err="1" smtClean="0">
                <a:hlinkClick r:id="rId3"/>
              </a:rPr>
              <a:t>words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2012" y="4724400"/>
            <a:ext cx="3863788" cy="14017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1646" y="4724400"/>
            <a:ext cx="3867912" cy="14017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2500" dirty="0" err="1" smtClean="0">
                <a:solidFill>
                  <a:schemeClr val="tx1"/>
                </a:solidFill>
              </a:rPr>
              <a:t>yvan.baptiste@gmail.com</a:t>
            </a:r>
            <a:endParaRPr lang="fr-FR" sz="2500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49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4141694"/>
          </a:xfrm>
        </p:spPr>
        <p:txBody>
          <a:bodyPr/>
          <a:lstStyle/>
          <a:p>
            <a:r>
              <a:rPr lang="fr-FR" sz="8000" dirty="0" err="1" smtClean="0"/>
              <a:t>Thank</a:t>
            </a:r>
            <a:r>
              <a:rPr lang="fr-FR" sz="8000" dirty="0" smtClean="0"/>
              <a:t> </a:t>
            </a:r>
            <a:r>
              <a:rPr lang="fr-FR" sz="8000" dirty="0" err="1" smtClean="0"/>
              <a:t>you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for </a:t>
            </a:r>
            <a:r>
              <a:rPr lang="fr-FR" sz="8000" dirty="0" err="1" smtClean="0"/>
              <a:t>your</a:t>
            </a:r>
            <a:r>
              <a:rPr lang="fr-FR" sz="8000" dirty="0" smtClean="0"/>
              <a:t> attention!</a:t>
            </a:r>
            <a:endParaRPr lang="fr-FR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2500" dirty="0" err="1" smtClean="0">
                <a:solidFill>
                  <a:schemeClr val="tx1"/>
                </a:solidFill>
              </a:rPr>
              <a:t>yvan.baptiste@gmail.com</a:t>
            </a:r>
            <a:endParaRPr lang="fr-FR" sz="2500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50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Bagdad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c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t</a:t>
            </a:r>
          </a:p>
          <a:p>
            <a:r>
              <a:rPr lang="fr-FR" sz="10000" dirty="0" err="1" smtClean="0"/>
              <a:t>d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pple</a:t>
            </a:r>
            <a:endParaRPr lang="fr-FR" sz="10000" dirty="0" smtClean="0"/>
          </a:p>
          <a:p>
            <a:r>
              <a:rPr lang="fr-FR" sz="10000" dirty="0" smtClean="0"/>
              <a:t>l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nd</a:t>
            </a:r>
          </a:p>
          <a:p>
            <a:r>
              <a:rPr lang="fr-FR" sz="10000" dirty="0" smtClean="0"/>
              <a:t>fl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t</a:t>
            </a:r>
          </a:p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st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mp</a:t>
            </a:r>
            <a:endParaRPr lang="fr-FR" sz="10000" dirty="0" smtClean="0"/>
          </a:p>
          <a:p>
            <a:r>
              <a:rPr lang="fr-FR" sz="10000" dirty="0" smtClean="0"/>
              <a:t>h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nd</a:t>
            </a:r>
          </a:p>
          <a:p>
            <a:r>
              <a:rPr lang="fr-FR" sz="10000" dirty="0" smtClean="0"/>
              <a:t>sm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ck</a:t>
            </a:r>
          </a:p>
          <a:p>
            <a:r>
              <a:rPr lang="fr-FR" sz="10000" dirty="0" smtClean="0"/>
              <a:t>pl</a:t>
            </a:r>
            <a:r>
              <a:rPr lang="fr-FR" sz="10000" dirty="0" smtClean="0">
                <a:solidFill>
                  <a:srgbClr val="FFFF00"/>
                </a:solidFill>
              </a:rPr>
              <a:t>ai</a:t>
            </a:r>
            <a:r>
              <a:rPr lang="fr-FR" sz="10000" dirty="0" smtClean="0"/>
              <a:t>d</a:t>
            </a:r>
          </a:p>
          <a:p>
            <a:r>
              <a:rPr lang="fr-FR" sz="10000" dirty="0" smtClean="0"/>
              <a:t>pl</a:t>
            </a:r>
            <a:r>
              <a:rPr lang="fr-FR" sz="10000" dirty="0" smtClean="0">
                <a:solidFill>
                  <a:srgbClr val="FFFF00"/>
                </a:solidFill>
              </a:rPr>
              <a:t>ai</a:t>
            </a:r>
            <a:r>
              <a:rPr lang="fr-FR" sz="10000" dirty="0" smtClean="0"/>
              <a:t>t </a:t>
            </a:r>
          </a:p>
          <a:p>
            <a:r>
              <a:rPr lang="fr-FR" sz="10000" dirty="0" err="1" smtClean="0"/>
              <a:t>l</a:t>
            </a:r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mb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æ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abacus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bout</a:t>
            </a:r>
          </a:p>
          <a:p>
            <a:r>
              <a:rPr lang="fr-FR" sz="10000" dirty="0" smtClean="0"/>
              <a:t>butt</a:t>
            </a:r>
            <a:r>
              <a:rPr lang="fr-FR" sz="10000" dirty="0" smtClean="0">
                <a:solidFill>
                  <a:srgbClr val="FFFF00"/>
                </a:solidFill>
              </a:rPr>
              <a:t>er</a:t>
            </a:r>
          </a:p>
          <a:p>
            <a:r>
              <a:rPr lang="fr-FR" sz="10000" dirty="0" err="1" smtClean="0"/>
              <a:t>doct</a:t>
            </a:r>
            <a:r>
              <a:rPr lang="fr-FR" sz="10000" dirty="0" err="1" smtClean="0">
                <a:solidFill>
                  <a:srgbClr val="FFFF00"/>
                </a:solidFill>
              </a:rPr>
              <a:t>or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p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tato</a:t>
            </a:r>
            <a:endParaRPr lang="fr-FR" sz="10000" dirty="0" smtClean="0"/>
          </a:p>
          <a:p>
            <a:r>
              <a:rPr lang="fr-FR" sz="10000" dirty="0" smtClean="0"/>
              <a:t>stand</a:t>
            </a:r>
            <a:r>
              <a:rPr lang="fr-FR" sz="10000" dirty="0" smtClean="0">
                <a:solidFill>
                  <a:srgbClr val="FFFF00"/>
                </a:solidFill>
              </a:rPr>
              <a:t>a</a:t>
            </a:r>
            <a:r>
              <a:rPr lang="fr-FR" sz="10000" dirty="0" smtClean="0"/>
              <a:t>rd</a:t>
            </a:r>
          </a:p>
          <a:p>
            <a:r>
              <a:rPr lang="fr-FR" sz="10000" dirty="0" err="1" smtClean="0"/>
              <a:t>p</a:t>
            </a:r>
            <a:r>
              <a:rPr lang="fr-FR" sz="10000" dirty="0" err="1" smtClean="0">
                <a:solidFill>
                  <a:srgbClr val="FFFF00"/>
                </a:solidFill>
              </a:rPr>
              <a:t>e</a:t>
            </a:r>
            <a:r>
              <a:rPr lang="fr-FR" sz="10000" dirty="0" err="1" smtClean="0"/>
              <a:t>rhaps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marvel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s</a:t>
            </a:r>
            <a:endParaRPr lang="fr-FR" sz="10000" dirty="0" smtClean="0"/>
          </a:p>
          <a:p>
            <a:r>
              <a:rPr lang="fr-FR" sz="10000" dirty="0" err="1" smtClean="0"/>
              <a:t>f</a:t>
            </a:r>
            <a:r>
              <a:rPr lang="fr-FR" sz="10000" dirty="0" err="1" smtClean="0"/>
              <a:t>am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s</a:t>
            </a:r>
            <a:endParaRPr lang="fr-FR" sz="10000" dirty="0" smtClean="0"/>
          </a:p>
          <a:p>
            <a:r>
              <a:rPr lang="fr-FR" sz="10000" dirty="0" err="1" smtClean="0"/>
              <a:t>teach</a:t>
            </a:r>
            <a:r>
              <a:rPr lang="fr-FR" sz="10000" dirty="0" err="1" smtClean="0">
                <a:solidFill>
                  <a:srgbClr val="FFFF00"/>
                </a:solidFill>
              </a:rPr>
              <a:t>er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comm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n</a:t>
            </a:r>
            <a:endParaRPr lang="fr-FR" sz="10000" dirty="0" smtClean="0"/>
          </a:p>
          <a:p>
            <a:r>
              <a:rPr lang="fr-FR" sz="10000" dirty="0" err="1" smtClean="0"/>
              <a:t>thor</a:t>
            </a:r>
            <a:r>
              <a:rPr lang="fr-FR" sz="10000" dirty="0" err="1" smtClean="0">
                <a:solidFill>
                  <a:srgbClr val="FFFF00"/>
                </a:solidFill>
              </a:rPr>
              <a:t>ou</a:t>
            </a:r>
            <a:r>
              <a:rPr lang="fr-FR" sz="10000" dirty="0" err="1" smtClean="0"/>
              <a:t>gh</a:t>
            </a:r>
          </a:p>
          <a:p>
            <a:r>
              <a:rPr lang="fr-FR" sz="10000" dirty="0" err="1" smtClean="0">
                <a:solidFill>
                  <a:srgbClr val="FFFF00"/>
                </a:solidFill>
              </a:rPr>
              <a:t>a</a:t>
            </a:r>
            <a:r>
              <a:rPr lang="fr-FR" sz="10000" dirty="0" err="1" smtClean="0"/>
              <a:t>way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800" dirty="0" smtClean="0">
                <a:solidFill>
                  <a:srgbClr val="CCFFCC"/>
                </a:solidFill>
                <a:latin typeface="Arial"/>
              </a:rPr>
              <a:t>ə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pervert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ir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smtClean="0"/>
              <a:t>g</a:t>
            </a:r>
            <a:r>
              <a:rPr lang="fr-FR" sz="10000" dirty="0" smtClean="0">
                <a:solidFill>
                  <a:srgbClr val="FFFF00"/>
                </a:solidFill>
              </a:rPr>
              <a:t>ir</a:t>
            </a:r>
            <a:r>
              <a:rPr lang="fr-FR" sz="10000" dirty="0" smtClean="0"/>
              <a:t>l</a:t>
            </a:r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er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w</a:t>
            </a:r>
            <a:r>
              <a:rPr lang="fr-FR" sz="10000" dirty="0" err="1" smtClean="0">
                <a:solidFill>
                  <a:srgbClr val="FFFF00"/>
                </a:solidFill>
              </a:rPr>
              <a:t>or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err="1" smtClean="0"/>
              <a:t>l</a:t>
            </a:r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r>
              <a:rPr lang="fr-FR" sz="10000" dirty="0" err="1" smtClean="0"/>
              <a:t>n</a:t>
            </a:r>
            <a:endParaRPr lang="fr-FR" sz="10000" dirty="0" smtClean="0"/>
          </a:p>
          <a:p>
            <a:r>
              <a:rPr lang="fr-FR" sz="10000" dirty="0" smtClean="0"/>
              <a:t>n</a:t>
            </a:r>
            <a:r>
              <a:rPr lang="fr-FR" sz="10000" dirty="0" smtClean="0">
                <a:solidFill>
                  <a:srgbClr val="FFFF00"/>
                </a:solidFill>
              </a:rPr>
              <a:t>ur</a:t>
            </a:r>
            <a:r>
              <a:rPr lang="fr-FR" sz="10000" dirty="0" smtClean="0"/>
              <a:t>se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j</a:t>
            </a:r>
            <a:r>
              <a:rPr lang="fr-FR" sz="10000" dirty="0" err="1" smtClean="0">
                <a:solidFill>
                  <a:srgbClr val="FFFF00"/>
                </a:solidFill>
              </a:rPr>
              <a:t>our</a:t>
            </a:r>
            <a:r>
              <a:rPr lang="fr-FR" sz="10000" dirty="0" err="1" smtClean="0"/>
              <a:t>ney</a:t>
            </a:r>
            <a:endParaRPr lang="fr-FR" sz="10000" dirty="0" smtClean="0"/>
          </a:p>
          <a:p>
            <a:r>
              <a:rPr lang="fr-FR" sz="10000" dirty="0" smtClean="0"/>
              <a:t>v</a:t>
            </a:r>
            <a:r>
              <a:rPr lang="fr-FR" sz="10000" dirty="0" smtClean="0">
                <a:solidFill>
                  <a:srgbClr val="FFFF00"/>
                </a:solidFill>
              </a:rPr>
              <a:t>er</a:t>
            </a:r>
            <a:r>
              <a:rPr lang="fr-FR" sz="10000" dirty="0" smtClean="0"/>
              <a:t>se</a:t>
            </a:r>
          </a:p>
          <a:p>
            <a:r>
              <a:rPr lang="fr-FR" sz="10000" dirty="0" err="1" smtClean="0"/>
              <a:t>h</a:t>
            </a:r>
            <a:r>
              <a:rPr lang="fr-FR" sz="10000" dirty="0" err="1" smtClean="0">
                <a:solidFill>
                  <a:srgbClr val="FFFF00"/>
                </a:solidFill>
              </a:rPr>
              <a:t>ear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err="1" smtClean="0"/>
              <a:t>ref</a:t>
            </a:r>
            <a:r>
              <a:rPr lang="fr-FR" sz="10000" dirty="0" err="1" smtClean="0">
                <a:solidFill>
                  <a:srgbClr val="FFFF00"/>
                </a:solidFill>
              </a:rPr>
              <a:t>er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smtClean="0"/>
              <a:t>c</a:t>
            </a:r>
            <a:r>
              <a:rPr lang="fr-FR" sz="10000" dirty="0" smtClean="0">
                <a:solidFill>
                  <a:srgbClr val="FFFF00"/>
                </a:solidFill>
              </a:rPr>
              <a:t>olo</a:t>
            </a:r>
            <a:r>
              <a:rPr lang="fr-FR" sz="10000" dirty="0" smtClean="0"/>
              <a:t>nel </a:t>
            </a:r>
          </a:p>
          <a:p>
            <a:r>
              <a:rPr lang="fr-FR" sz="10000" dirty="0" smtClean="0"/>
              <a:t>Yorksh</a:t>
            </a:r>
            <a:r>
              <a:rPr lang="fr-FR" sz="10000" dirty="0" smtClean="0">
                <a:solidFill>
                  <a:srgbClr val="FFFF00"/>
                </a:solidFill>
              </a:rPr>
              <a:t>ire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ɜː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smtClean="0">
                <a:solidFill>
                  <a:srgbClr val="FFFF00"/>
                </a:solidFill>
                <a:latin typeface="Arial"/>
              </a:rPr>
              <a:t>push-pull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b</a:t>
            </a:r>
            <a:r>
              <a:rPr lang="fr-FR" sz="10000" dirty="0" smtClean="0">
                <a:solidFill>
                  <a:srgbClr val="FFFF00"/>
                </a:solidFill>
              </a:rPr>
              <a:t>oo</a:t>
            </a:r>
            <a:r>
              <a:rPr lang="fr-FR" sz="10000" dirty="0" smtClean="0"/>
              <a:t>k</a:t>
            </a:r>
          </a:p>
          <a:p>
            <a:r>
              <a:rPr lang="fr-FR" sz="10000" dirty="0" smtClean="0"/>
              <a:t>f</a:t>
            </a:r>
            <a:r>
              <a:rPr lang="fr-FR" sz="10000" dirty="0" smtClean="0">
                <a:solidFill>
                  <a:srgbClr val="FFFF00"/>
                </a:solidFill>
              </a:rPr>
              <a:t>oo</a:t>
            </a:r>
            <a:r>
              <a:rPr lang="fr-FR" sz="10000" dirty="0" smtClean="0"/>
              <a:t>t</a:t>
            </a:r>
          </a:p>
          <a:p>
            <a:r>
              <a:rPr lang="fr-FR" sz="10000" dirty="0" smtClean="0"/>
              <a:t>p</a:t>
            </a:r>
            <a:r>
              <a:rPr lang="fr-FR" sz="10000" dirty="0" smtClean="0">
                <a:solidFill>
                  <a:srgbClr val="FFFF00"/>
                </a:solidFill>
              </a:rPr>
              <a:t>u</a:t>
            </a:r>
            <a:r>
              <a:rPr lang="fr-FR" sz="10000" dirty="0" smtClean="0"/>
              <a:t>t</a:t>
            </a:r>
          </a:p>
          <a:p>
            <a:r>
              <a:rPr lang="fr-FR" sz="10000" dirty="0" err="1" smtClean="0"/>
              <a:t>c</a:t>
            </a:r>
            <a:r>
              <a:rPr lang="fr-FR" sz="10000" dirty="0" err="1" smtClean="0">
                <a:solidFill>
                  <a:srgbClr val="FFFF00"/>
                </a:solidFill>
              </a:rPr>
              <a:t>oul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err="1" smtClean="0"/>
              <a:t>w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man</a:t>
            </a:r>
            <a:endParaRPr lang="fr-FR" sz="10000" dirty="0" smtClean="0"/>
          </a:p>
          <a:p>
            <a:r>
              <a:rPr lang="fr-FR" sz="10000" dirty="0" smtClean="0"/>
              <a:t>g</a:t>
            </a:r>
            <a:r>
              <a:rPr lang="fr-FR" sz="10000" dirty="0" smtClean="0">
                <a:solidFill>
                  <a:srgbClr val="FFFF00"/>
                </a:solidFill>
              </a:rPr>
              <a:t>oo</a:t>
            </a:r>
            <a:r>
              <a:rPr lang="fr-FR" sz="10000" dirty="0" smtClean="0"/>
              <a:t>d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p</a:t>
            </a:r>
            <a:r>
              <a:rPr lang="fr-FR" sz="10000" dirty="0" smtClean="0">
                <a:solidFill>
                  <a:srgbClr val="FFFF00"/>
                </a:solidFill>
              </a:rPr>
              <a:t>u</a:t>
            </a:r>
            <a:r>
              <a:rPr lang="fr-FR" sz="10000" dirty="0" smtClean="0"/>
              <a:t>ll</a:t>
            </a:r>
          </a:p>
          <a:p>
            <a:r>
              <a:rPr lang="fr-FR" sz="10000" dirty="0" err="1" smtClean="0"/>
              <a:t>b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som</a:t>
            </a:r>
            <a:endParaRPr lang="fr-FR" sz="10000" dirty="0" smtClean="0"/>
          </a:p>
          <a:p>
            <a:r>
              <a:rPr lang="fr-FR" sz="10000" dirty="0" err="1" smtClean="0"/>
              <a:t>w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lf</a:t>
            </a:r>
            <a:endParaRPr lang="fr-FR" sz="10000" dirty="0" smtClean="0"/>
          </a:p>
          <a:p>
            <a:r>
              <a:rPr lang="fr-FR" sz="10000" dirty="0" smtClean="0"/>
              <a:t>p</a:t>
            </a:r>
            <a:r>
              <a:rPr lang="fr-FR" sz="10000" dirty="0" smtClean="0">
                <a:solidFill>
                  <a:srgbClr val="FFFF00"/>
                </a:solidFill>
              </a:rPr>
              <a:t>u</a:t>
            </a:r>
            <a:r>
              <a:rPr lang="fr-FR" sz="10000" dirty="0" smtClean="0"/>
              <a:t>sh</a:t>
            </a:r>
          </a:p>
          <a:p>
            <a:r>
              <a:rPr lang="fr-FR" sz="10000" dirty="0" smtClean="0"/>
              <a:t>W</a:t>
            </a:r>
            <a:r>
              <a:rPr lang="fr-FR" sz="10000" dirty="0" smtClean="0">
                <a:solidFill>
                  <a:srgbClr val="FFFF00"/>
                </a:solidFill>
              </a:rPr>
              <a:t>or</a:t>
            </a:r>
            <a:r>
              <a:rPr lang="fr-FR" sz="10000" dirty="0" smtClean="0"/>
              <a:t>cester </a:t>
            </a:r>
          </a:p>
          <a:p>
            <a:r>
              <a:rPr lang="fr-FR" sz="10000" dirty="0" err="1" smtClean="0"/>
              <a:t>Y</a:t>
            </a:r>
            <a:r>
              <a:rPr lang="fr-FR" sz="10000" dirty="0" err="1" smtClean="0">
                <a:solidFill>
                  <a:srgbClr val="FFFF00"/>
                </a:solidFill>
              </a:rPr>
              <a:t>u</a:t>
            </a:r>
            <a:r>
              <a:rPr lang="fr-FR" sz="10000" dirty="0" err="1" smtClean="0"/>
              <a:t>ss</a:t>
            </a:r>
            <a:r>
              <a:rPr lang="fr-FR" sz="10000" dirty="0" err="1" smtClean="0">
                <a:solidFill>
                  <a:srgbClr val="FFFF00"/>
                </a:solidFill>
              </a:rPr>
              <a:t>u</a:t>
            </a:r>
            <a:r>
              <a:rPr lang="fr-FR" sz="10000" dirty="0" err="1" smtClean="0"/>
              <a:t>f</a:t>
            </a:r>
            <a:endParaRPr lang="fr-FR" sz="10000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ʊ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66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667" dirty="0" err="1" smtClean="0">
                <a:solidFill>
                  <a:srgbClr val="FFFF00"/>
                </a:solidFill>
                <a:latin typeface="Arial"/>
              </a:rPr>
              <a:t>fool-proof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7200" y="3133368"/>
            <a:ext cx="4038600" cy="2886432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err="1" smtClean="0"/>
              <a:t>bl</a:t>
            </a:r>
            <a:r>
              <a:rPr lang="fr-FR" sz="10000" dirty="0" err="1" smtClean="0">
                <a:solidFill>
                  <a:srgbClr val="FFFF00"/>
                </a:solidFill>
              </a:rPr>
              <a:t>ue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smtClean="0"/>
              <a:t>d</a:t>
            </a:r>
            <a:r>
              <a:rPr lang="fr-FR" sz="10000" dirty="0" smtClean="0">
                <a:solidFill>
                  <a:srgbClr val="FFFF00"/>
                </a:solidFill>
              </a:rPr>
              <a:t>o</a:t>
            </a:r>
          </a:p>
          <a:p>
            <a:r>
              <a:rPr lang="fr-FR" sz="10000" dirty="0" err="1" smtClean="0"/>
              <a:t>f</a:t>
            </a:r>
            <a:r>
              <a:rPr lang="fr-FR" sz="10000" dirty="0" err="1" smtClean="0">
                <a:solidFill>
                  <a:srgbClr val="FFFF00"/>
                </a:solidFill>
              </a:rPr>
              <a:t>oo</a:t>
            </a:r>
            <a:r>
              <a:rPr lang="fr-FR" sz="10000" dirty="0" err="1" smtClean="0"/>
              <a:t>d</a:t>
            </a:r>
            <a:endParaRPr lang="fr-FR" sz="10000" dirty="0" smtClean="0"/>
          </a:p>
          <a:p>
            <a:r>
              <a:rPr lang="fr-FR" sz="10000" dirty="0" smtClean="0"/>
              <a:t>gr</a:t>
            </a:r>
            <a:r>
              <a:rPr lang="fr-FR" sz="10000" dirty="0" smtClean="0">
                <a:solidFill>
                  <a:srgbClr val="FFFF00"/>
                </a:solidFill>
              </a:rPr>
              <a:t>ou</a:t>
            </a:r>
            <a:r>
              <a:rPr lang="fr-FR" sz="10000" dirty="0" smtClean="0"/>
              <a:t>p</a:t>
            </a:r>
          </a:p>
          <a:p>
            <a:r>
              <a:rPr lang="fr-FR" sz="10000" dirty="0" err="1" smtClean="0"/>
              <a:t>sh</a:t>
            </a:r>
            <a:r>
              <a:rPr lang="fr-FR" sz="10000" dirty="0" err="1" smtClean="0">
                <a:solidFill>
                  <a:srgbClr val="FFFF00"/>
                </a:solidFill>
              </a:rPr>
              <a:t>oe</a:t>
            </a:r>
            <a:endParaRPr lang="fr-FR" sz="10000" dirty="0" smtClean="0">
              <a:solidFill>
                <a:srgbClr val="FFFF00"/>
              </a:solidFill>
            </a:endParaRPr>
          </a:p>
          <a:p>
            <a:r>
              <a:rPr lang="fr-FR" sz="10000" dirty="0" err="1" smtClean="0"/>
              <a:t>fl</a:t>
            </a:r>
            <a:r>
              <a:rPr lang="fr-FR" sz="10000" dirty="0" err="1" smtClean="0">
                <a:solidFill>
                  <a:srgbClr val="FFFF00"/>
                </a:solidFill>
              </a:rPr>
              <a:t>ew</a:t>
            </a:r>
            <a:endParaRPr lang="fr-FR" sz="100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3133367"/>
            <a:ext cx="4038600" cy="3141927"/>
          </a:xfrm>
        </p:spPr>
        <p:txBody>
          <a:bodyPr>
            <a:normAutofit fontScale="25000" lnSpcReduction="20000"/>
          </a:bodyPr>
          <a:lstStyle/>
          <a:p>
            <a:r>
              <a:rPr lang="fr-FR" sz="10000" dirty="0" smtClean="0"/>
              <a:t>r</a:t>
            </a:r>
            <a:r>
              <a:rPr lang="fr-FR" sz="10000" dirty="0" smtClean="0">
                <a:solidFill>
                  <a:srgbClr val="FFFF00"/>
                </a:solidFill>
              </a:rPr>
              <a:t>u</a:t>
            </a:r>
            <a:r>
              <a:rPr lang="fr-FR" sz="10000" dirty="0" smtClean="0"/>
              <a:t>de</a:t>
            </a:r>
          </a:p>
          <a:p>
            <a:r>
              <a:rPr lang="fr-FR" sz="10000" dirty="0" err="1" smtClean="0"/>
              <a:t>t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r>
              <a:rPr lang="fr-FR" sz="10000" dirty="0" err="1" smtClean="0"/>
              <a:t>mb</a:t>
            </a:r>
            <a:endParaRPr lang="fr-FR" sz="10000" dirty="0" smtClean="0"/>
          </a:p>
          <a:p>
            <a:r>
              <a:rPr lang="fr-FR" sz="10000" dirty="0" smtClean="0"/>
              <a:t>fr</a:t>
            </a:r>
            <a:r>
              <a:rPr lang="fr-FR" sz="10000" dirty="0" smtClean="0">
                <a:solidFill>
                  <a:srgbClr val="FFFF00"/>
                </a:solidFill>
              </a:rPr>
              <a:t>ui</a:t>
            </a:r>
            <a:r>
              <a:rPr lang="fr-FR" sz="10000" dirty="0" smtClean="0"/>
              <a:t>t</a:t>
            </a:r>
          </a:p>
          <a:p>
            <a:r>
              <a:rPr lang="fr-FR" sz="10000" dirty="0" err="1" smtClean="0"/>
              <a:t>tw</a:t>
            </a:r>
            <a:r>
              <a:rPr lang="fr-FR" sz="10000" dirty="0" err="1" smtClean="0">
                <a:solidFill>
                  <a:srgbClr val="FFFF00"/>
                </a:solidFill>
              </a:rPr>
              <a:t>o</a:t>
            </a:r>
            <a:endParaRPr lang="fr-FR" sz="10000" dirty="0" smtClean="0"/>
          </a:p>
          <a:p>
            <a:r>
              <a:rPr lang="fr-FR" sz="10000" dirty="0" err="1" smtClean="0"/>
              <a:t>can</a:t>
            </a:r>
            <a:r>
              <a:rPr lang="fr-FR" sz="10000" dirty="0" err="1" smtClean="0">
                <a:solidFill>
                  <a:srgbClr val="FFFF00"/>
                </a:solidFill>
              </a:rPr>
              <a:t>oe</a:t>
            </a:r>
          </a:p>
          <a:p>
            <a:r>
              <a:rPr lang="fr-FR" sz="10000" dirty="0" smtClean="0"/>
              <a:t>S</a:t>
            </a:r>
            <a:r>
              <a:rPr lang="fr-FR" sz="10000" dirty="0" smtClean="0">
                <a:solidFill>
                  <a:srgbClr val="FFFF00"/>
                </a:solidFill>
              </a:rPr>
              <a:t>iou</a:t>
            </a:r>
            <a:r>
              <a:rPr lang="fr-FR" sz="10000" dirty="0" smtClean="0"/>
              <a:t>x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9D6C-D097-514C-80DF-7C772D7FBBB6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" y="1809929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CCFFCC"/>
                </a:solidFill>
                <a:latin typeface="Arial"/>
              </a:rPr>
              <a:t>/ </a:t>
            </a:r>
            <a:r>
              <a:rPr sz="8000" dirty="0" smtClean="0">
                <a:solidFill>
                  <a:srgbClr val="CCFFCC"/>
                </a:solidFill>
                <a:latin typeface="Arial"/>
              </a:rPr>
              <a:t>uː</a:t>
            </a:r>
            <a:r>
              <a:rPr lang="fr-FR" sz="8000" dirty="0" smtClean="0">
                <a:solidFill>
                  <a:srgbClr val="CCFFCC"/>
                </a:solidFill>
                <a:latin typeface="Arial"/>
              </a:rPr>
              <a:t> /</a:t>
            </a:r>
            <a:endParaRPr lang="fr-FR" sz="8000" dirty="0">
              <a:solidFill>
                <a:srgbClr val="CCFFCC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épuscule">
  <a:themeElements>
    <a:clrScheme name="Crépuscule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Crépuscule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Crépuscul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Crépuscule.thmx</Template>
  <TotalTime>682</TotalTime>
  <Words>913</Words>
  <Application>Microsoft Macintosh PowerPoint</Application>
  <PresentationFormat>Affichage à l'écran (4:3)</PresentationFormat>
  <Paragraphs>684</Paragraphs>
  <Slides>49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0" baseType="lpstr">
      <vt:lpstr>Crépuscule</vt:lpstr>
      <vt:lpstr>Introducing API</vt:lpstr>
      <vt:lpstr>BBC  </vt:lpstr>
      <vt:lpstr>hillbilly  </vt:lpstr>
      <vt:lpstr>redneck  </vt:lpstr>
      <vt:lpstr>Bagdad   </vt:lpstr>
      <vt:lpstr>abacus  </vt:lpstr>
      <vt:lpstr>pervert  </vt:lpstr>
      <vt:lpstr>push-pull   </vt:lpstr>
      <vt:lpstr>fool-proof  </vt:lpstr>
      <vt:lpstr>hotpot  </vt:lpstr>
      <vt:lpstr>shortfall  </vt:lpstr>
      <vt:lpstr>halfcast  </vt:lpstr>
      <vt:lpstr>uncut  </vt:lpstr>
      <vt:lpstr>ear-gear  </vt:lpstr>
      <vt:lpstr>fair-haired  </vt:lpstr>
      <vt:lpstr>photo   </vt:lpstr>
      <vt:lpstr>bow-wow  </vt:lpstr>
      <vt:lpstr>mayday  </vt:lpstr>
      <vt:lpstr>wifi   </vt:lpstr>
      <vt:lpstr>toyboy  </vt:lpstr>
      <vt:lpstr>people   </vt:lpstr>
      <vt:lpstr>baby   </vt:lpstr>
      <vt:lpstr>fall-off  </vt:lpstr>
      <vt:lpstr>velvet   </vt:lpstr>
      <vt:lpstr>tea-time  </vt:lpstr>
      <vt:lpstr>dandy   </vt:lpstr>
      <vt:lpstr>thirteenth  </vt:lpstr>
      <vt:lpstr>therewith  </vt:lpstr>
      <vt:lpstr>chop chop   </vt:lpstr>
      <vt:lpstr>shoeshine  </vt:lpstr>
      <vt:lpstr>Sussex   </vt:lpstr>
      <vt:lpstr>zigzag   </vt:lpstr>
      <vt:lpstr>measure  </vt:lpstr>
      <vt:lpstr>judge  </vt:lpstr>
      <vt:lpstr>Kodak   </vt:lpstr>
      <vt:lpstr>giggle  </vt:lpstr>
      <vt:lpstr>heehaw  </vt:lpstr>
      <vt:lpstr>mermaid  </vt:lpstr>
      <vt:lpstr>Norman   </vt:lpstr>
      <vt:lpstr>singing  </vt:lpstr>
      <vt:lpstr>rewrite   </vt:lpstr>
      <vt:lpstr>lolly  </vt:lpstr>
      <vt:lpstr>walkway  </vt:lpstr>
      <vt:lpstr>yoyo   </vt:lpstr>
      <vt:lpstr> Possible  pairs of vowels</vt:lpstr>
      <vt:lpstr>Possible pairs of diphthongs</vt:lpstr>
      <vt:lpstr>Possible pairs of consonants</vt:lpstr>
      <vt:lpstr>Downloadthispresentation :  Introducing API  Download a completelist of all the wordsusedhere:  List of words</vt:lpstr>
      <vt:lpstr>Thank you for your attention!</vt:lpstr>
    </vt:vector>
  </TitlesOfParts>
  <Company>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API</dc:title>
  <dc:creator>Yvan BAPTISTE</dc:creator>
  <cp:lastModifiedBy>yvan</cp:lastModifiedBy>
  <cp:revision>297</cp:revision>
  <dcterms:created xsi:type="dcterms:W3CDTF">2018-01-07T20:58:37Z</dcterms:created>
  <dcterms:modified xsi:type="dcterms:W3CDTF">2018-01-09T16:41:14Z</dcterms:modified>
</cp:coreProperties>
</file>